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0" r:id="rId6"/>
    <p:sldId id="266" r:id="rId7"/>
    <p:sldId id="268" r:id="rId8"/>
    <p:sldId id="269" r:id="rId9"/>
    <p:sldId id="261" r:id="rId10"/>
    <p:sldId id="263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3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90D1-C5DA-4C85-B676-33EB97D82F34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7F94-2632-4CED-BB61-2DE0AC44E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4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could add extra</a:t>
            </a:r>
            <a:r>
              <a:rPr lang="en-GB" baseline="0" dirty="0" smtClean="0"/>
              <a:t> information around English……this half term we will be focusing on…</a:t>
            </a:r>
          </a:p>
          <a:p>
            <a:r>
              <a:rPr lang="en-GB" baseline="0" dirty="0" smtClean="0"/>
              <a:t>Maths this half term will be……..</a:t>
            </a:r>
          </a:p>
          <a:p>
            <a:r>
              <a:rPr lang="en-GB" baseline="0" dirty="0" smtClean="0"/>
              <a:t>The class reader will be……..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87F94-2632-4CED-BB61-2DE0AC44ED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E1A-9D26-AE44-83C9-87264790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426E3-2FF4-174A-B25D-CE9108AE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5C729-49B3-0F42-A694-2CC2ABC2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74F6-47F1-4245-BE3F-E867EE59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D330-2669-534D-9C5F-707A5600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6F5-5EAE-9A4D-8778-4B2DC129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24FD3-6726-274F-89CC-D7E689105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4EDF7-6F23-7544-BA5B-5C417772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94EE6-6159-E843-9E20-302FB70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082-B26C-A54E-A6D3-BAAC00E5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E3E3D-4744-1B48-AAE6-D058997B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98ED-740D-9044-97E7-B2B106DA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E8CA-1B85-8F4E-8A7C-D502ECD3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73692-A184-3C4B-AB3A-73F6781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566C-A718-6044-A4D2-CE8A98D8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DBA0-94A1-7248-B2C7-4331DF5C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17B8-06EB-AD4B-83A8-061A0EB39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1582-081F-BA46-BEAD-22E7AD7C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4071-0159-3847-957B-90A7C61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517E-BF03-2244-92F1-DD5BEA98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7EAA-267F-8548-ADF6-AA937470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10F9-B928-DA4B-8C05-F05E1A3F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AB70-F054-684D-919A-EA4891EE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E674-7F69-DC49-914B-51029A46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48D8-6426-4345-9BA3-57E7718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AFC8-D24B-DE4C-975E-CBC4C1C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4ACC-8DAA-F54F-BC7B-572A32C5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D0F-9B01-EF4A-A0ED-2EA0007DD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6DA42-B337-E944-BAFF-66CBC6C6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8875-E9B3-0F46-B76E-2AE96420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605-BCAC-0B4A-B44D-989C161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B0E9-42B9-5A4C-91DD-F894740F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1657-64DE-044C-AC8A-57B1D5273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ABC7-1BDB-2741-BBD7-3E77E2057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FAF4-5C3A-AF4F-97EB-85FE8C45F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C543-3A8A-0E4D-94CC-051A949B2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9E3E2-6064-7349-92DD-5CF7C236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B12B2-6EBF-6F41-BC0B-BC51D16D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75415-D337-4A42-9FA1-863E5B1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2A3D-7399-4E4F-976C-4CC7D6F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2442-4384-2143-A9D5-03915D45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53FF-5E6F-8741-9F60-3F15FB14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E050-3B08-B541-A9D8-280070CF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98D61-ABEB-5D42-95CE-FF871BA4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CC0B1-D42C-1544-B9BE-DB14DB4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E53D-E2DC-594A-B880-6209A6C4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D5F6-D14F-5542-8D91-5984D028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0BC5-D6CF-A54B-88E0-C5AC0662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DE4AD-A5CB-6C46-A916-1D800583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9A42B-55D3-9A46-9F86-EAC4EDE7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8732-EF2B-DE43-AE1B-A5A61B93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6C7C-229F-A64F-9142-10C1B1C9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A6E8-246D-BE46-9E86-AC848447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605C-7736-D643-A195-9A78EA321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1040-B72E-3744-B933-2B9F5C3EB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219C-7A40-A842-A45E-4934405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7C84-CA92-0143-8924-DE5A9D58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185EE-4387-0D4B-A967-2387F388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93DF9-D9A5-A041-AE94-873B9808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9B7B-D48C-2D40-A7AD-B3B22665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945F-14FE-164D-9977-D8E04C40F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CF0-6D04-924D-AB16-03D2A3E441E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EE33-1115-6E42-A8B1-1DBF54C86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7DFB-2378-6C4D-BEB8-FB55D01CA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F08C-F693-B843-9F88-2E36B258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9039-E548-AE43-94FE-10815CBA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40" y="298824"/>
            <a:ext cx="11559719" cy="1332253"/>
          </a:xfrm>
        </p:spPr>
        <p:txBody>
          <a:bodyPr>
            <a:normAutofit/>
          </a:bodyPr>
          <a:lstStyle/>
          <a:p>
            <a:r>
              <a:rPr lang="en-GB" sz="6900" dirty="0"/>
              <a:t>Welcome to </a:t>
            </a:r>
            <a:r>
              <a:rPr lang="en-GB" sz="6900" dirty="0" smtClean="0"/>
              <a:t>Reception</a:t>
            </a:r>
            <a:endParaRPr lang="en-US" sz="69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7276DBC-D1E9-6048-8C1A-ACC96FD4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43" y="2173589"/>
            <a:ext cx="3478058" cy="3400191"/>
          </a:xfrm>
          <a:prstGeom prst="rect">
            <a:avLst/>
          </a:prstGeom>
        </p:spPr>
      </p:pic>
      <p:pic>
        <p:nvPicPr>
          <p:cNvPr id="3" name="Picture 2" descr="Buy Bashful Bee - Online at Jellyca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9" y="1631077"/>
            <a:ext cx="4870824" cy="48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8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12" y="314791"/>
            <a:ext cx="11081813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Here are subjects and activities we will do each week in the first term.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4" y="4102250"/>
            <a:ext cx="2211555" cy="2312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" y="1362546"/>
            <a:ext cx="2256603" cy="2407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826" y="1347031"/>
            <a:ext cx="2323431" cy="2462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315" y="1347031"/>
            <a:ext cx="2334078" cy="2438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685" y="4095638"/>
            <a:ext cx="2452708" cy="23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0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go home at </a:t>
            </a:r>
            <a:r>
              <a:rPr lang="en-GB" dirty="0" smtClean="0"/>
              <a:t>3.00pm </a:t>
            </a:r>
            <a:r>
              <a:rPr lang="en-GB" dirty="0" smtClean="0"/>
              <a:t>from this door.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308" y="1504991"/>
            <a:ext cx="3695695" cy="49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PE days are on a Friday 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fternoon and all children are</a:t>
            </a:r>
          </a:p>
          <a:p>
            <a:pPr marL="0" indent="0">
              <a:buNone/>
            </a:pPr>
            <a:r>
              <a:rPr lang="en-GB" dirty="0"/>
              <a:t>e</a:t>
            </a:r>
            <a:r>
              <a:rPr lang="en-GB" dirty="0" smtClean="0"/>
              <a:t>xpected to come to school in their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chool PE kit.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32" y="0"/>
            <a:ext cx="5141768" cy="68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2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8E09-7DAC-4A4A-8409-CCDC47AF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45" y="4925995"/>
            <a:ext cx="391807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Your new teacher is </a:t>
            </a:r>
            <a:r>
              <a:rPr lang="en-GB" dirty="0" smtClean="0"/>
              <a:t>Mr </a:t>
            </a:r>
            <a:r>
              <a:rPr lang="en-GB" dirty="0" err="1" smtClean="0"/>
              <a:t>Majeed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6747447" cy="908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200" b="1" dirty="0"/>
              <a:t>You are in </a:t>
            </a:r>
            <a:r>
              <a:rPr lang="en-GB" sz="4200" b="1" dirty="0" smtClean="0"/>
              <a:t>Bees</a:t>
            </a:r>
            <a:r>
              <a:rPr lang="en-GB" sz="4200" b="1" dirty="0" smtClean="0"/>
              <a:t> </a:t>
            </a:r>
            <a:r>
              <a:rPr lang="en-GB" sz="4200" b="1" dirty="0"/>
              <a:t>in </a:t>
            </a:r>
            <a:r>
              <a:rPr lang="en-GB" sz="4200" b="1" dirty="0" smtClean="0"/>
              <a:t>Reception</a:t>
            </a:r>
            <a:endParaRPr lang="en-US" sz="4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66D41-F2E2-DC4A-922B-0C95C66F8ECF}"/>
              </a:ext>
            </a:extLst>
          </p:cNvPr>
          <p:cNvSpPr txBox="1">
            <a:spLocks/>
          </p:cNvSpPr>
          <p:nvPr/>
        </p:nvSpPr>
        <p:spPr>
          <a:xfrm>
            <a:off x="6689413" y="4969214"/>
            <a:ext cx="3918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teaching assistant in your class is </a:t>
            </a:r>
            <a:r>
              <a:rPr lang="en-GB" dirty="0" smtClean="0"/>
              <a:t>Miss Owens. </a:t>
            </a:r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01" y="1760322"/>
            <a:ext cx="1930481" cy="311859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04" y="1659969"/>
            <a:ext cx="2329896" cy="3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B294-1ABA-254D-BB6A-95CD4741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569" y="666127"/>
            <a:ext cx="6747447" cy="9089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4200" b="1" dirty="0" smtClean="0"/>
              <a:t>Other adults your child will see everyday in Reception. </a:t>
            </a:r>
            <a:endParaRPr lang="en-US" sz="4200" b="1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6C2CCC-259C-E440-9EBC-7AB61F9E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44" y="2004607"/>
            <a:ext cx="1989130" cy="2503777"/>
          </a:xfrm>
          <a:prstGeom prst="rect">
            <a:avLst/>
          </a:prstGeom>
        </p:spPr>
      </p:pic>
      <p:sp>
        <p:nvSpPr>
          <p:cNvPr id="16" name="Text Box 3"/>
          <p:cNvSpPr txBox="1"/>
          <p:nvPr/>
        </p:nvSpPr>
        <p:spPr>
          <a:xfrm>
            <a:off x="6016604" y="4661647"/>
            <a:ext cx="1426210" cy="4381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Hughes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Assistant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T:\Photographs\Staff Pics 2019\HARROW GATE SCHOOL EDITED HEADSHOTS _ (84 of 15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/>
          <a:stretch/>
        </p:blipFill>
        <p:spPr bwMode="auto">
          <a:xfrm>
            <a:off x="999537" y="2004608"/>
            <a:ext cx="1675083" cy="2503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 Box 3"/>
          <p:cNvSpPr txBox="1"/>
          <p:nvPr/>
        </p:nvSpPr>
        <p:spPr>
          <a:xfrm>
            <a:off x="1123973" y="4618077"/>
            <a:ext cx="1426210" cy="63319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</a:t>
            </a:r>
            <a:r>
              <a:rPr lang="en-GB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Clough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Penguins class teacher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2004608"/>
            <a:ext cx="1788412" cy="2503777"/>
          </a:xfrm>
          <a:prstGeom prst="rect">
            <a:avLst/>
          </a:prstGeom>
        </p:spPr>
      </p:pic>
      <p:sp>
        <p:nvSpPr>
          <p:cNvPr id="19" name="Text Box 3"/>
          <p:cNvSpPr txBox="1"/>
          <p:nvPr/>
        </p:nvSpPr>
        <p:spPr>
          <a:xfrm>
            <a:off x="3570288" y="4618077"/>
            <a:ext cx="1426210" cy="4381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 Edwards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Assistant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5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EFA9-736B-8043-ABD6-CD968EE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66688" cy="1325563"/>
          </a:xfrm>
        </p:spPr>
        <p:txBody>
          <a:bodyPr/>
          <a:lstStyle/>
          <a:p>
            <a:r>
              <a:rPr lang="en-GB" dirty="0"/>
              <a:t>School starts at 8:45am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B77C-2BBD-F148-B970-4CC82BA1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9694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is the door you will go into school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There will be an adult from your new year group to help you get to the classroom.  </a:t>
            </a:r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DD81B5D-C149-B341-BAC5-E84A6D490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3" y="236569"/>
            <a:ext cx="1808528" cy="176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59" y="236569"/>
            <a:ext cx="4679212" cy="6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hang your coat here.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62" y="1370054"/>
            <a:ext cx="6488875" cy="4866656"/>
          </a:xfrm>
        </p:spPr>
      </p:pic>
    </p:spTree>
    <p:extLst>
      <p:ext uri="{BB962C8B-B14F-4D97-AF65-F5344CB8AC3E}">
        <p14:creationId xmlns:p14="http://schemas.microsoft.com/office/powerpoint/2010/main" val="102182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your classroom.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759" y="1444389"/>
            <a:ext cx="4963638" cy="4963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00" y="1444389"/>
            <a:ext cx="4939888" cy="49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8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your carpet.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61" y="1370054"/>
            <a:ext cx="6488875" cy="42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3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85D1-173F-CC4B-9E93-5C57CB1C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where we eat our lunch.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06" y="1414028"/>
            <a:ext cx="3334212" cy="50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AA10-814F-D047-BC9C-22BF4C7B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Everyday we do…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2" y="4005010"/>
            <a:ext cx="2661906" cy="2647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79" y="3879806"/>
            <a:ext cx="2661906" cy="2762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746" y="1139559"/>
            <a:ext cx="2583356" cy="26984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805" y="1181349"/>
            <a:ext cx="2669954" cy="2654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22" y="1223140"/>
            <a:ext cx="2661906" cy="2656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178" y="3879806"/>
            <a:ext cx="2823810" cy="2845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178" y="1203346"/>
            <a:ext cx="2852979" cy="2656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360" y="3942408"/>
            <a:ext cx="2846127" cy="272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196</Words>
  <Application>Microsoft Office PowerPoint</Application>
  <PresentationFormat>Widescreen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Welcome to Reception</vt:lpstr>
      <vt:lpstr>Your new teacher is Mr Majeed.</vt:lpstr>
      <vt:lpstr>PowerPoint Presentation</vt:lpstr>
      <vt:lpstr>School starts at 8:45am </vt:lpstr>
      <vt:lpstr>You will hang your coat here. </vt:lpstr>
      <vt:lpstr>This is your classroom. </vt:lpstr>
      <vt:lpstr>This is your carpet. </vt:lpstr>
      <vt:lpstr>This is where we eat our lunch. </vt:lpstr>
      <vt:lpstr>Everyday we do… </vt:lpstr>
      <vt:lpstr>Here are subjects and activities we will do each week in the first term. </vt:lpstr>
      <vt:lpstr>You will go home at 3.00pm from this door.</vt:lpstr>
      <vt:lpstr>Other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x</dc:title>
  <dc:creator>Holloway, G</dc:creator>
  <cp:lastModifiedBy>Clough,L</cp:lastModifiedBy>
  <cp:revision>33</cp:revision>
  <dcterms:created xsi:type="dcterms:W3CDTF">2020-06-16T18:24:06Z</dcterms:created>
  <dcterms:modified xsi:type="dcterms:W3CDTF">2021-08-19T14:37:36Z</dcterms:modified>
</cp:coreProperties>
</file>