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7" r:id="rId6"/>
  </p:sldIdLst>
  <p:sldSz cx="6858000" cy="9906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6C6626-F828-4B2A-9237-BBEC76E89296}" v="3" dt="2023-09-11T10:16:47.0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1" d="100"/>
          <a:sy n="41" d="100"/>
        </p:scale>
        <p:origin x="21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sh, R" userId="341cdded-2571-4a04-a083-c12b82221c8d" providerId="ADAL" clId="{CD6C6626-F828-4B2A-9237-BBEC76E89296}"/>
    <pc:docChg chg="custSel modSld">
      <pc:chgData name="Tash, R" userId="341cdded-2571-4a04-a083-c12b82221c8d" providerId="ADAL" clId="{CD6C6626-F828-4B2A-9237-BBEC76E89296}" dt="2023-09-11T10:19:15.071" v="33" actId="20577"/>
      <pc:docMkLst>
        <pc:docMk/>
      </pc:docMkLst>
      <pc:sldChg chg="modSp mod">
        <pc:chgData name="Tash, R" userId="341cdded-2571-4a04-a083-c12b82221c8d" providerId="ADAL" clId="{CD6C6626-F828-4B2A-9237-BBEC76E89296}" dt="2023-09-11T10:19:15.071" v="33" actId="20577"/>
        <pc:sldMkLst>
          <pc:docMk/>
          <pc:sldMk cId="1025877333" sldId="256"/>
        </pc:sldMkLst>
        <pc:graphicFrameChg chg="mod modGraphic">
          <ac:chgData name="Tash, R" userId="341cdded-2571-4a04-a083-c12b82221c8d" providerId="ADAL" clId="{CD6C6626-F828-4B2A-9237-BBEC76E89296}" dt="2023-09-11T10:19:15.071" v="33" actId="20577"/>
          <ac:graphicFrameMkLst>
            <pc:docMk/>
            <pc:sldMk cId="1025877333" sldId="256"/>
            <ac:graphicFrameMk id="5" creationId="{00000000-0000-0000-0000-000000000000}"/>
          </ac:graphicFrameMkLst>
        </pc:graphicFrameChg>
      </pc:sldChg>
    </pc:docChg>
  </pc:docChgLst>
  <pc:docChgLst>
    <pc:chgData name="Tash, R" userId="341cdded-2571-4a04-a083-c12b82221c8d" providerId="ADAL" clId="{2B501754-1EA2-4A9E-A33C-F09B608DE239}"/>
    <pc:docChg chg="modSld">
      <pc:chgData name="Tash, R" userId="341cdded-2571-4a04-a083-c12b82221c8d" providerId="ADAL" clId="{2B501754-1EA2-4A9E-A33C-F09B608DE239}" dt="2023-08-31T17:01:34.521" v="5" actId="20577"/>
      <pc:docMkLst>
        <pc:docMk/>
      </pc:docMkLst>
      <pc:sldChg chg="modSp mod">
        <pc:chgData name="Tash, R" userId="341cdded-2571-4a04-a083-c12b82221c8d" providerId="ADAL" clId="{2B501754-1EA2-4A9E-A33C-F09B608DE239}" dt="2023-08-31T17:01:34.521" v="5" actId="20577"/>
        <pc:sldMkLst>
          <pc:docMk/>
          <pc:sldMk cId="1025877333" sldId="256"/>
        </pc:sldMkLst>
        <pc:graphicFrameChg chg="modGraphic">
          <ac:chgData name="Tash, R" userId="341cdded-2571-4a04-a083-c12b82221c8d" providerId="ADAL" clId="{2B501754-1EA2-4A9E-A33C-F09B608DE239}" dt="2023-08-31T17:01:34.521" v="5" actId="20577"/>
          <ac:graphicFrameMkLst>
            <pc:docMk/>
            <pc:sldMk cId="1025877333" sldId="256"/>
            <ac:graphicFrameMk id="5" creationId="{00000000-0000-0000-0000-000000000000}"/>
          </ac:graphicFrameMkLst>
        </pc:graphicFrameChg>
      </pc:sldChg>
    </pc:docChg>
  </pc:docChgLst>
  <pc:docChgLst>
    <pc:chgData name="Tash, R" userId="341cdded-2571-4a04-a083-c12b82221c8d" providerId="ADAL" clId="{A06459D7-317B-486A-9A00-6A66AD020029}"/>
    <pc:docChg chg="undo custSel addSld modSld">
      <pc:chgData name="Tash, R" userId="341cdded-2571-4a04-a083-c12b82221c8d" providerId="ADAL" clId="{A06459D7-317B-486A-9A00-6A66AD020029}" dt="2023-08-17T16:05:40.802" v="296" actId="2711"/>
      <pc:docMkLst>
        <pc:docMk/>
      </pc:docMkLst>
      <pc:sldChg chg="modSp mod">
        <pc:chgData name="Tash, R" userId="341cdded-2571-4a04-a083-c12b82221c8d" providerId="ADAL" clId="{A06459D7-317B-486A-9A00-6A66AD020029}" dt="2023-08-17T16:05:40.802" v="296" actId="2711"/>
        <pc:sldMkLst>
          <pc:docMk/>
          <pc:sldMk cId="1025877333" sldId="256"/>
        </pc:sldMkLst>
        <pc:graphicFrameChg chg="mod modGraphic">
          <ac:chgData name="Tash, R" userId="341cdded-2571-4a04-a083-c12b82221c8d" providerId="ADAL" clId="{A06459D7-317B-486A-9A00-6A66AD020029}" dt="2023-08-17T16:05:40.802" v="296" actId="2711"/>
          <ac:graphicFrameMkLst>
            <pc:docMk/>
            <pc:sldMk cId="1025877333" sldId="256"/>
            <ac:graphicFrameMk id="5" creationId="{00000000-0000-0000-0000-000000000000}"/>
          </ac:graphicFrameMkLst>
        </pc:graphicFrameChg>
      </pc:sldChg>
      <pc:sldChg chg="addSp delSp modSp new mod setBg">
        <pc:chgData name="Tash, R" userId="341cdded-2571-4a04-a083-c12b82221c8d" providerId="ADAL" clId="{A06459D7-317B-486A-9A00-6A66AD020029}" dt="2023-08-17T15:53:01.135" v="293" actId="20577"/>
        <pc:sldMkLst>
          <pc:docMk/>
          <pc:sldMk cId="1065343994" sldId="257"/>
        </pc:sldMkLst>
        <pc:spChg chg="del">
          <ac:chgData name="Tash, R" userId="341cdded-2571-4a04-a083-c12b82221c8d" providerId="ADAL" clId="{A06459D7-317B-486A-9A00-6A66AD020029}" dt="2023-08-17T15:46:40.876" v="203" actId="478"/>
          <ac:spMkLst>
            <pc:docMk/>
            <pc:sldMk cId="1065343994" sldId="257"/>
            <ac:spMk id="2" creationId="{4BDBFEF3-E5F2-5763-6775-2D7F3945B869}"/>
          </ac:spMkLst>
        </pc:spChg>
        <pc:spChg chg="del">
          <ac:chgData name="Tash, R" userId="341cdded-2571-4a04-a083-c12b82221c8d" providerId="ADAL" clId="{A06459D7-317B-486A-9A00-6A66AD020029}" dt="2023-08-17T15:46:44.307" v="204" actId="478"/>
          <ac:spMkLst>
            <pc:docMk/>
            <pc:sldMk cId="1065343994" sldId="257"/>
            <ac:spMk id="3" creationId="{EE86AC46-F840-3981-ECF8-1C37BCAE731F}"/>
          </ac:spMkLst>
        </pc:spChg>
        <pc:spChg chg="add del">
          <ac:chgData name="Tash, R" userId="341cdded-2571-4a04-a083-c12b82221c8d" providerId="ADAL" clId="{A06459D7-317B-486A-9A00-6A66AD020029}" dt="2023-08-17T15:47:46.529" v="217" actId="26606"/>
          <ac:spMkLst>
            <pc:docMk/>
            <pc:sldMk cId="1065343994" sldId="257"/>
            <ac:spMk id="10" creationId="{82A5F716-98EF-42EF-A471-87C6DFDCC799}"/>
          </ac:spMkLst>
        </pc:spChg>
        <pc:spChg chg="add del">
          <ac:chgData name="Tash, R" userId="341cdded-2571-4a04-a083-c12b82221c8d" providerId="ADAL" clId="{A06459D7-317B-486A-9A00-6A66AD020029}" dt="2023-08-17T15:47:46.529" v="217" actId="26606"/>
          <ac:spMkLst>
            <pc:docMk/>
            <pc:sldMk cId="1065343994" sldId="257"/>
            <ac:spMk id="12" creationId="{B87687D8-4EF1-4EF2-BF7E-74BB4A3D1806}"/>
          </ac:spMkLst>
        </pc:spChg>
        <pc:spChg chg="add mod">
          <ac:chgData name="Tash, R" userId="341cdded-2571-4a04-a083-c12b82221c8d" providerId="ADAL" clId="{A06459D7-317B-486A-9A00-6A66AD020029}" dt="2023-08-17T15:52:11.362" v="253" actId="403"/>
          <ac:spMkLst>
            <pc:docMk/>
            <pc:sldMk cId="1065343994" sldId="257"/>
            <ac:spMk id="19" creationId="{9D4E117C-BE98-0EAB-43D4-42CD82C12FA1}"/>
          </ac:spMkLst>
        </pc:spChg>
        <pc:spChg chg="add mod">
          <ac:chgData name="Tash, R" userId="341cdded-2571-4a04-a083-c12b82221c8d" providerId="ADAL" clId="{A06459D7-317B-486A-9A00-6A66AD020029}" dt="2023-08-17T15:52:30.649" v="267" actId="20577"/>
          <ac:spMkLst>
            <pc:docMk/>
            <pc:sldMk cId="1065343994" sldId="257"/>
            <ac:spMk id="20" creationId="{6FE1FAE4-88B5-35CA-ADCC-D2296F2378A3}"/>
          </ac:spMkLst>
        </pc:spChg>
        <pc:spChg chg="add mod">
          <ac:chgData name="Tash, R" userId="341cdded-2571-4a04-a083-c12b82221c8d" providerId="ADAL" clId="{A06459D7-317B-486A-9A00-6A66AD020029}" dt="2023-08-17T15:52:47.871" v="278" actId="20577"/>
          <ac:spMkLst>
            <pc:docMk/>
            <pc:sldMk cId="1065343994" sldId="257"/>
            <ac:spMk id="21" creationId="{BE494BED-325E-B220-1C70-220432EF9B87}"/>
          </ac:spMkLst>
        </pc:spChg>
        <pc:spChg chg="add mod">
          <ac:chgData name="Tash, R" userId="341cdded-2571-4a04-a083-c12b82221c8d" providerId="ADAL" clId="{A06459D7-317B-486A-9A00-6A66AD020029}" dt="2023-08-17T15:53:01.135" v="293" actId="20577"/>
          <ac:spMkLst>
            <pc:docMk/>
            <pc:sldMk cId="1065343994" sldId="257"/>
            <ac:spMk id="22" creationId="{1E1FA1EE-1CF8-2513-1F8B-1BB16398B318}"/>
          </ac:spMkLst>
        </pc:spChg>
        <pc:graphicFrameChg chg="add del mod modGraphic">
          <ac:chgData name="Tash, R" userId="341cdded-2571-4a04-a083-c12b82221c8d" providerId="ADAL" clId="{A06459D7-317B-486A-9A00-6A66AD020029}" dt="2023-08-17T15:49:43.660" v="226" actId="478"/>
          <ac:graphicFrameMkLst>
            <pc:docMk/>
            <pc:sldMk cId="1065343994" sldId="257"/>
            <ac:graphicFrameMk id="8" creationId="{1E19E3D4-5246-9578-F37B-C64D74595CBE}"/>
          </ac:graphicFrameMkLst>
        </pc:graphicFrameChg>
        <pc:picChg chg="add del mod">
          <ac:chgData name="Tash, R" userId="341cdded-2571-4a04-a083-c12b82221c8d" providerId="ADAL" clId="{A06459D7-317B-486A-9A00-6A66AD020029}" dt="2023-08-17T15:51:40.010" v="241" actId="14100"/>
          <ac:picMkLst>
            <pc:docMk/>
            <pc:sldMk cId="1065343994" sldId="257"/>
            <ac:picMk id="5" creationId="{A28CE1C4-D8A9-4A8F-2E7D-836AC294F1BC}"/>
          </ac:picMkLst>
        </pc:picChg>
        <pc:picChg chg="add mod">
          <ac:chgData name="Tash, R" userId="341cdded-2571-4a04-a083-c12b82221c8d" providerId="ADAL" clId="{A06459D7-317B-486A-9A00-6A66AD020029}" dt="2023-08-17T15:51:44.586" v="243" actId="1076"/>
          <ac:picMkLst>
            <pc:docMk/>
            <pc:sldMk cId="1065343994" sldId="257"/>
            <ac:picMk id="7" creationId="{505D55FD-FEA5-27EE-BADC-576A1D959E71}"/>
          </ac:picMkLst>
        </pc:picChg>
        <pc:picChg chg="add del">
          <ac:chgData name="Tash, R" userId="341cdded-2571-4a04-a083-c12b82221c8d" providerId="ADAL" clId="{A06459D7-317B-486A-9A00-6A66AD020029}" dt="2023-08-17T15:50:21.453" v="228" actId="478"/>
          <ac:picMkLst>
            <pc:docMk/>
            <pc:sldMk cId="1065343994" sldId="257"/>
            <ac:picMk id="11" creationId="{4D8004C0-7042-1BBA-0796-EAEB56395626}"/>
          </ac:picMkLst>
        </pc:picChg>
        <pc:picChg chg="add mod">
          <ac:chgData name="Tash, R" userId="341cdded-2571-4a04-a083-c12b82221c8d" providerId="ADAL" clId="{A06459D7-317B-486A-9A00-6A66AD020029}" dt="2023-08-17T15:51:26.273" v="236" actId="1076"/>
          <ac:picMkLst>
            <pc:docMk/>
            <pc:sldMk cId="1065343994" sldId="257"/>
            <ac:picMk id="14" creationId="{D784C0F6-AB18-548F-1E74-41FEA1E34D10}"/>
          </ac:picMkLst>
        </pc:picChg>
        <pc:picChg chg="add del">
          <ac:chgData name="Tash, R" userId="341cdded-2571-4a04-a083-c12b82221c8d" providerId="ADAL" clId="{A06459D7-317B-486A-9A00-6A66AD020029}" dt="2023-08-17T15:51:16.150" v="233" actId="478"/>
          <ac:picMkLst>
            <pc:docMk/>
            <pc:sldMk cId="1065343994" sldId="257"/>
            <ac:picMk id="16" creationId="{2D167A7F-2B8B-D6F9-825D-7C0C1C2D2168}"/>
          </ac:picMkLst>
        </pc:picChg>
        <pc:picChg chg="add mod">
          <ac:chgData name="Tash, R" userId="341cdded-2571-4a04-a083-c12b82221c8d" providerId="ADAL" clId="{A06459D7-317B-486A-9A00-6A66AD020029}" dt="2023-08-17T15:51:31.505" v="238" actId="14100"/>
          <ac:picMkLst>
            <pc:docMk/>
            <pc:sldMk cId="1065343994" sldId="257"/>
            <ac:picMk id="18" creationId="{6A8AE426-9DFB-73D8-A8E4-BB04D88871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11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54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951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07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6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02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07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5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67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16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EF43C-8184-49E1-B0DF-3781B1CE77A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35329-6265-486B-91A6-BE911BB838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868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afe=active&amp;sca_esv=564302744&amp;rlz=1C1GCEU_enGB1064GB1066&amp;q=tubular&amp;si=ACFMAn_otZSKbpzAqD_RvWk4YSL-yEhKB5kLiuVbQUZ_H33Jz5dIQAszB4Wfrnr_j0cKQTwkBwSPJJXeV7UO6PCFo1VTvPetkQ%3D%3D&amp;expnd=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2600" y="64368"/>
            <a:ext cx="428296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Twitch</a:t>
            </a:r>
          </a:p>
          <a:p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Vocabulary Organiser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638446"/>
              </p:ext>
            </p:extLst>
          </p:nvPr>
        </p:nvGraphicFramePr>
        <p:xfrm>
          <a:off x="285750" y="1475188"/>
          <a:ext cx="6338852" cy="782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4436">
                  <a:extLst>
                    <a:ext uri="{9D8B030D-6E8A-4147-A177-3AD203B41FA5}">
                      <a16:colId xmlns:a16="http://schemas.microsoft.com/office/drawing/2014/main" val="1812992665"/>
                    </a:ext>
                  </a:extLst>
                </a:gridCol>
                <a:gridCol w="3329054">
                  <a:extLst>
                    <a:ext uri="{9D8B030D-6E8A-4147-A177-3AD203B41FA5}">
                      <a16:colId xmlns:a16="http://schemas.microsoft.com/office/drawing/2014/main" val="2533476668"/>
                    </a:ext>
                  </a:extLst>
                </a:gridCol>
                <a:gridCol w="1275362">
                  <a:extLst>
                    <a:ext uri="{9D8B030D-6E8A-4147-A177-3AD203B41FA5}">
                      <a16:colId xmlns:a16="http://schemas.microsoft.com/office/drawing/2014/main" val="20352958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1" u="sng" dirty="0">
                          <a:latin typeface="SassoonPrimary" panose="020B0500000000000000" pitchFamily="34" charset="0"/>
                        </a:rPr>
                        <a:t>Word</a:t>
                      </a:r>
                      <a:r>
                        <a:rPr lang="en-GB" sz="1800" b="1" u="sng" baseline="0" dirty="0">
                          <a:latin typeface="SassoonPrimary" panose="020B0500000000000000" pitchFamily="34" charset="0"/>
                        </a:rPr>
                        <a:t> / Phrase</a:t>
                      </a:r>
                      <a:endParaRPr lang="en-GB" sz="1800" b="1" u="sng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u="sng" dirty="0">
                          <a:latin typeface="SassoonPrimary" panose="020B0500000000000000" pitchFamily="34" charset="0"/>
                        </a:rPr>
                        <a:t>Definition</a:t>
                      </a:r>
                      <a:r>
                        <a:rPr lang="en-GB" sz="1800" b="1" u="sng" baseline="0" dirty="0">
                          <a:latin typeface="SassoonPrimary" panose="020B0500000000000000" pitchFamily="34" charset="0"/>
                        </a:rPr>
                        <a:t> / Meaning</a:t>
                      </a:r>
                      <a:endParaRPr lang="en-GB" sz="1800" b="1" u="sng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u="sng"/>
                        <a:t>Homonym</a:t>
                      </a:r>
                      <a:endParaRPr lang="en-GB" sz="1600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135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canal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A man-made watercourse constructed for some purpose.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3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canal</a:t>
                      </a:r>
                    </a:p>
                    <a:p>
                      <a:r>
                        <a:rPr lang="en-GB" sz="13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 </a:t>
                      </a:r>
                      <a:r>
                        <a:rPr lang="en-GB" sz="13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tubular</a:t>
                      </a:r>
                      <a:r>
                        <a:rPr lang="en-GB" sz="13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duct in a plant or animal</a:t>
                      </a:r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474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Tag Cut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Tag Cut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 is a 500 metre section of disused canal in the Cromwell Bottom Nature Reserve.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655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reserve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A tract of land, usually having some particular biological or ecological value or interest.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/>
                        <a:t>reserve </a:t>
                      </a:r>
                    </a:p>
                    <a:p>
                      <a:r>
                        <a:rPr lang="en-GB" sz="135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"a place was reserved for her in the front row"</a:t>
                      </a:r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194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weir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A barrier or dam to </a:t>
                      </a:r>
                      <a:r>
                        <a:rPr lang="en-GB" sz="1200" b="0" i="0" kern="120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restrain water.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38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convict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A person guilty of an offence which makes him liable to legal punishment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951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outwit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To get the better of a person. 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340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loot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Goods esp. articles of considerable value that are taken. 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587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alkaline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The pH scale measures how acidic or basic something is, on a scale of 0-14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502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foliage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The leaves (of a plant or tree) collectively; leafage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865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coppiced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SassoonPrimary" panose="020B0500000000000000" pitchFamily="34" charset="0"/>
                          <a:ea typeface="+mn-ea"/>
                          <a:cs typeface="+mn-cs"/>
                        </a:rPr>
                        <a:t>Coppicing is a traditional method of woodland management which exploits the capacity of many species of trees to put out new shoots from their stump or roots if cut down</a:t>
                      </a:r>
                      <a:endParaRPr lang="en-GB" sz="1200" b="0" dirty="0">
                        <a:latin typeface="SassoonPrimary" panose="020B0500000000000000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510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rivulets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SassoonPrimary" panose="020B0500000000000000" pitchFamily="34" charset="0"/>
                        </a:rPr>
                        <a:t>A small stream of water.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74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staccato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Staccato is a form of musical articulation</a:t>
                      </a:r>
                      <a:endParaRPr lang="en-GB" sz="1200" b="0" dirty="0">
                        <a:latin typeface="Sassoon Penpals" panose="020004000000000000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SassoonPrimary" panose="020B0500000000000000" pitchFamily="34" charset="0"/>
                        </a:rPr>
                        <a:t>reverberations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Reverberation, in acoustics, is a persistence of sound after it is produced</a:t>
                      </a:r>
                      <a:endParaRPr lang="en-GB" sz="1200" b="0" dirty="0">
                        <a:latin typeface="Sassoon Penpals" panose="02000400000000000000" pitchFamily="50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058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87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28CE1C4-D8A9-4A8F-2E7D-836AC294F1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390" y="2128601"/>
            <a:ext cx="2724578" cy="20649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5D55FD-FEA5-27EE-BADC-576A1D959E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6327" y="2128600"/>
            <a:ext cx="3404565" cy="206494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784C0F6-AB18-548F-1E74-41FEA1E34D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832" y="5992957"/>
            <a:ext cx="3106495" cy="219784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A8AE426-9DFB-73D8-A8E4-BB04D88871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0" y="5927421"/>
            <a:ext cx="2971800" cy="227709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D4E117C-BE98-0EAB-43D4-42CD82C12FA1}"/>
              </a:ext>
            </a:extLst>
          </p:cNvPr>
          <p:cNvSpPr txBox="1"/>
          <p:nvPr/>
        </p:nvSpPr>
        <p:spPr>
          <a:xfrm>
            <a:off x="621792" y="4306824"/>
            <a:ext cx="2249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canal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FE1FAE4-88B5-35CA-ADCC-D2296F2378A3}"/>
              </a:ext>
            </a:extLst>
          </p:cNvPr>
          <p:cNvSpPr txBox="1"/>
          <p:nvPr/>
        </p:nvSpPr>
        <p:spPr>
          <a:xfrm>
            <a:off x="3790188" y="4259169"/>
            <a:ext cx="2249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reserve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E494BED-325E-B220-1C70-220432EF9B87}"/>
              </a:ext>
            </a:extLst>
          </p:cNvPr>
          <p:cNvSpPr txBox="1"/>
          <p:nvPr/>
        </p:nvSpPr>
        <p:spPr>
          <a:xfrm>
            <a:off x="658367" y="8204514"/>
            <a:ext cx="2249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weir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1FA1EE-1CF8-2513-1F8B-1BB16398B318}"/>
              </a:ext>
            </a:extLst>
          </p:cNvPr>
          <p:cNvSpPr txBox="1"/>
          <p:nvPr/>
        </p:nvSpPr>
        <p:spPr>
          <a:xfrm>
            <a:off x="3672840" y="8204514"/>
            <a:ext cx="2249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rivulets</a:t>
            </a:r>
          </a:p>
        </p:txBody>
      </p:sp>
    </p:spTree>
    <p:extLst>
      <p:ext uri="{BB962C8B-B14F-4D97-AF65-F5344CB8AC3E}">
        <p14:creationId xmlns:p14="http://schemas.microsoft.com/office/powerpoint/2010/main" val="106534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5" ma:contentTypeDescription="Create a new document." ma:contentTypeScope="" ma:versionID="3dfc54f9de7ac5a652975ecd84099b89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7b6a3dc06c5d95915b59e5fba21850d9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75F954-9666-4C85-B955-F395BD3B4BDC}">
  <ds:schemaRefs>
    <ds:schemaRef ds:uri="http://purl.org/dc/dcmitype/"/>
    <ds:schemaRef ds:uri="http://purl.org/dc/terms/"/>
    <ds:schemaRef ds:uri="http://schemas.microsoft.com/office/2006/documentManagement/types"/>
    <ds:schemaRef ds:uri="6a051225-211a-4978-8e1f-418ef71e904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8b373f33-a440-4ef8-82f6-332943134ace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8EAE3D5-B4F7-423B-B133-D58CAD2044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303042-DC40-4BC9-BACF-A6B89227D1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373f33-a440-4ef8-82f6-332943134ace"/>
    <ds:schemaRef ds:uri="6a051225-211a-4978-8e1f-418ef71e90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367</TotalTime>
  <Words>216</Words>
  <Application>Microsoft Office PowerPoint</Application>
  <PresentationFormat>A4 Paper (210x297 mm)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Sassoon Penpals</vt:lpstr>
      <vt:lpstr>SassoonPrimary</vt:lpstr>
      <vt:lpstr>Office Theme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Dawson, Vinny</dc:creator>
  <cp:lastModifiedBy>Amos, A</cp:lastModifiedBy>
  <cp:revision>28</cp:revision>
  <cp:lastPrinted>2023-09-11T10:16:48Z</cp:lastPrinted>
  <dcterms:created xsi:type="dcterms:W3CDTF">2020-01-06T12:19:07Z</dcterms:created>
  <dcterms:modified xsi:type="dcterms:W3CDTF">2024-02-28T18:33:36Z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Order">
    <vt:r8>8222500</vt:r8>
  </property>
</Properties>
</file>