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55" d="100"/>
          <a:sy n="55" d="100"/>
        </p:scale>
        <p:origin x="105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11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4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95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7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02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07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67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16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6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4833955-C5B4-8DB0-CD1D-E2F4C7CAA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44" y="1122238"/>
            <a:ext cx="6521911" cy="85442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EEDA01-4675-E56C-B706-E21DE849A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269" y="145944"/>
            <a:ext cx="4168027" cy="97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87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3dfc54f9de7ac5a652975ecd84099b8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b6a3dc06c5d95915b59e5fba21850d9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E1835B-E0D3-4248-A0BB-2C1AF854AB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75F954-9666-4C85-B955-F395BD3B4BDC}">
  <ds:schemaRefs>
    <ds:schemaRef ds:uri="http://schemas.microsoft.com/office/infopath/2007/PartnerControls"/>
    <ds:schemaRef ds:uri="http://www.w3.org/XML/1998/namespace"/>
    <ds:schemaRef ds:uri="http://schemas.microsoft.com/office/2006/metadata/properties"/>
    <ds:schemaRef ds:uri="6a051225-211a-4978-8e1f-418ef71e904e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8b373f33-a440-4ef8-82f6-332943134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8EAE3D5-B4F7-423B-B133-D58CAD2044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Vinny</dc:creator>
  <cp:lastModifiedBy>Amos, A</cp:lastModifiedBy>
  <cp:revision>28</cp:revision>
  <cp:lastPrinted>2023-09-11T10:16:48Z</cp:lastPrinted>
  <dcterms:created xsi:type="dcterms:W3CDTF">2020-01-06T12:19:07Z</dcterms:created>
  <dcterms:modified xsi:type="dcterms:W3CDTF">2024-02-28T18:50:08Z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8222500</vt:r8>
  </property>
</Properties>
</file>