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4" d="100"/>
          <a:sy n="44" d="100"/>
        </p:scale>
        <p:origin x="20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sh, R" userId="341cdded-2571-4a04-a083-c12b82221c8d" providerId="ADAL" clId="{F2129C7E-5C1F-447A-855F-3DA580075013}"/>
    <pc:docChg chg="custSel modSld">
      <pc:chgData name="Tash, R" userId="341cdded-2571-4a04-a083-c12b82221c8d" providerId="ADAL" clId="{F2129C7E-5C1F-447A-855F-3DA580075013}" dt="2023-10-26T14:13:13.578" v="76" actId="255"/>
      <pc:docMkLst>
        <pc:docMk/>
      </pc:docMkLst>
      <pc:sldChg chg="modSp mod">
        <pc:chgData name="Tash, R" userId="341cdded-2571-4a04-a083-c12b82221c8d" providerId="ADAL" clId="{F2129C7E-5C1F-447A-855F-3DA580075013}" dt="2023-10-26T14:13:13.578" v="76" actId="255"/>
        <pc:sldMkLst>
          <pc:docMk/>
          <pc:sldMk cId="1025877333" sldId="256"/>
        </pc:sldMkLst>
        <pc:spChg chg="mod">
          <ac:chgData name="Tash, R" userId="341cdded-2571-4a04-a083-c12b82221c8d" providerId="ADAL" clId="{F2129C7E-5C1F-447A-855F-3DA580075013}" dt="2023-10-26T14:10:45.504" v="64" actId="1076"/>
          <ac:spMkLst>
            <pc:docMk/>
            <pc:sldMk cId="1025877333" sldId="256"/>
            <ac:spMk id="4" creationId="{00000000-0000-0000-0000-000000000000}"/>
          </ac:spMkLst>
        </pc:spChg>
        <pc:graphicFrameChg chg="mod modGraphic">
          <ac:chgData name="Tash, R" userId="341cdded-2571-4a04-a083-c12b82221c8d" providerId="ADAL" clId="{F2129C7E-5C1F-447A-855F-3DA580075013}" dt="2023-10-26T14:13:13.578" v="76" actId="255"/>
          <ac:graphicFrameMkLst>
            <pc:docMk/>
            <pc:sldMk cId="1025877333" sldId="256"/>
            <ac:graphicFrameMk id="5" creationId="{00000000-0000-0000-0000-000000000000}"/>
          </ac:graphicFrameMkLst>
        </pc:graphicFrameChg>
      </pc:sldChg>
      <pc:sldChg chg="delSp modSp mod">
        <pc:chgData name="Tash, R" userId="341cdded-2571-4a04-a083-c12b82221c8d" providerId="ADAL" clId="{F2129C7E-5C1F-447A-855F-3DA580075013}" dt="2023-10-26T14:11:14.741" v="73" actId="478"/>
        <pc:sldMkLst>
          <pc:docMk/>
          <pc:sldMk cId="1065343994" sldId="257"/>
        </pc:sldMkLst>
        <pc:spChg chg="del mod">
          <ac:chgData name="Tash, R" userId="341cdded-2571-4a04-a083-c12b82221c8d" providerId="ADAL" clId="{F2129C7E-5C1F-447A-855F-3DA580075013}" dt="2023-10-26T14:11:06.412" v="71" actId="478"/>
          <ac:spMkLst>
            <pc:docMk/>
            <pc:sldMk cId="1065343994" sldId="257"/>
            <ac:spMk id="19" creationId="{9D4E117C-BE98-0EAB-43D4-42CD82C12FA1}"/>
          </ac:spMkLst>
        </pc:spChg>
        <pc:spChg chg="del">
          <ac:chgData name="Tash, R" userId="341cdded-2571-4a04-a083-c12b82221c8d" providerId="ADAL" clId="{F2129C7E-5C1F-447A-855F-3DA580075013}" dt="2023-10-26T14:11:02.141" v="69" actId="478"/>
          <ac:spMkLst>
            <pc:docMk/>
            <pc:sldMk cId="1065343994" sldId="257"/>
            <ac:spMk id="20" creationId="{6FE1FAE4-88B5-35CA-ADCC-D2296F2378A3}"/>
          </ac:spMkLst>
        </pc:spChg>
        <pc:spChg chg="del">
          <ac:chgData name="Tash, R" userId="341cdded-2571-4a04-a083-c12b82221c8d" providerId="ADAL" clId="{F2129C7E-5C1F-447A-855F-3DA580075013}" dt="2023-10-26T14:11:14.741" v="73" actId="478"/>
          <ac:spMkLst>
            <pc:docMk/>
            <pc:sldMk cId="1065343994" sldId="257"/>
            <ac:spMk id="21" creationId="{BE494BED-325E-B220-1C70-220432EF9B87}"/>
          </ac:spMkLst>
        </pc:spChg>
        <pc:spChg chg="del">
          <ac:chgData name="Tash, R" userId="341cdded-2571-4a04-a083-c12b82221c8d" providerId="ADAL" clId="{F2129C7E-5C1F-447A-855F-3DA580075013}" dt="2023-10-26T14:11:11.248" v="72" actId="478"/>
          <ac:spMkLst>
            <pc:docMk/>
            <pc:sldMk cId="1065343994" sldId="257"/>
            <ac:spMk id="22" creationId="{1E1FA1EE-1CF8-2513-1F8B-1BB16398B318}"/>
          </ac:spMkLst>
        </pc:spChg>
        <pc:picChg chg="del">
          <ac:chgData name="Tash, R" userId="341cdded-2571-4a04-a083-c12b82221c8d" providerId="ADAL" clId="{F2129C7E-5C1F-447A-855F-3DA580075013}" dt="2023-10-26T14:10:53.367" v="65" actId="478"/>
          <ac:picMkLst>
            <pc:docMk/>
            <pc:sldMk cId="1065343994" sldId="257"/>
            <ac:picMk id="5" creationId="{A28CE1C4-D8A9-4A8F-2E7D-836AC294F1BC}"/>
          </ac:picMkLst>
        </pc:picChg>
        <pc:picChg chg="del">
          <ac:chgData name="Tash, R" userId="341cdded-2571-4a04-a083-c12b82221c8d" providerId="ADAL" clId="{F2129C7E-5C1F-447A-855F-3DA580075013}" dt="2023-10-26T14:10:54.579" v="66" actId="478"/>
          <ac:picMkLst>
            <pc:docMk/>
            <pc:sldMk cId="1065343994" sldId="257"/>
            <ac:picMk id="7" creationId="{505D55FD-FEA5-27EE-BADC-576A1D959E71}"/>
          </ac:picMkLst>
        </pc:picChg>
        <pc:picChg chg="del">
          <ac:chgData name="Tash, R" userId="341cdded-2571-4a04-a083-c12b82221c8d" providerId="ADAL" clId="{F2129C7E-5C1F-447A-855F-3DA580075013}" dt="2023-10-26T14:10:57.854" v="67" actId="478"/>
          <ac:picMkLst>
            <pc:docMk/>
            <pc:sldMk cId="1065343994" sldId="257"/>
            <ac:picMk id="14" creationId="{D784C0F6-AB18-548F-1E74-41FEA1E34D10}"/>
          </ac:picMkLst>
        </pc:picChg>
        <pc:picChg chg="del">
          <ac:chgData name="Tash, R" userId="341cdded-2571-4a04-a083-c12b82221c8d" providerId="ADAL" clId="{F2129C7E-5C1F-447A-855F-3DA580075013}" dt="2023-10-26T14:10:59.146" v="68" actId="478"/>
          <ac:picMkLst>
            <pc:docMk/>
            <pc:sldMk cId="1065343994" sldId="257"/>
            <ac:picMk id="18" creationId="{6A8AE426-9DFB-73D8-A8E4-BB04D888715F}"/>
          </ac:picMkLst>
        </pc:picChg>
      </pc:sldChg>
    </pc:docChg>
  </pc:docChgLst>
  <pc:docChgLst>
    <pc:chgData name="Tash, R" userId="341cdded-2571-4a04-a083-c12b82221c8d" providerId="ADAL" clId="{0ACE23E8-E2BD-4428-8704-115B979620AD}"/>
    <pc:docChg chg="modSld">
      <pc:chgData name="Tash, R" userId="341cdded-2571-4a04-a083-c12b82221c8d" providerId="ADAL" clId="{0ACE23E8-E2BD-4428-8704-115B979620AD}" dt="2023-12-01T10:50:12.400" v="11" actId="20577"/>
      <pc:docMkLst>
        <pc:docMk/>
      </pc:docMkLst>
      <pc:sldChg chg="modSp mod">
        <pc:chgData name="Tash, R" userId="341cdded-2571-4a04-a083-c12b82221c8d" providerId="ADAL" clId="{0ACE23E8-E2BD-4428-8704-115B979620AD}" dt="2023-12-01T10:50:12.400" v="11" actId="20577"/>
        <pc:sldMkLst>
          <pc:docMk/>
          <pc:sldMk cId="1025877333" sldId="256"/>
        </pc:sldMkLst>
        <pc:spChg chg="mod">
          <ac:chgData name="Tash, R" userId="341cdded-2571-4a04-a083-c12b82221c8d" providerId="ADAL" clId="{0ACE23E8-E2BD-4428-8704-115B979620AD}" dt="2023-12-01T10:50:12.400" v="11" actId="20577"/>
          <ac:spMkLst>
            <pc:docMk/>
            <pc:sldMk cId="1025877333" sldId="256"/>
            <ac:spMk id="4" creationId="{00000000-0000-0000-0000-000000000000}"/>
          </ac:spMkLst>
        </pc:spChg>
      </pc:sldChg>
    </pc:docChg>
  </pc:docChgLst>
  <pc:docChgLst>
    <pc:chgData name="Dawson, V" userId="4dbd122e-cca1-4bcf-a40e-dbba8feb904b" providerId="ADAL" clId="{91A253CF-1D3C-4FF7-870D-DFCF24F19698}"/>
    <pc:docChg chg="modSld">
      <pc:chgData name="Dawson, V" userId="4dbd122e-cca1-4bcf-a40e-dbba8feb904b" providerId="ADAL" clId="{91A253CF-1D3C-4FF7-870D-DFCF24F19698}" dt="2023-11-06T08:05:44.512" v="17" actId="20577"/>
      <pc:docMkLst>
        <pc:docMk/>
      </pc:docMkLst>
      <pc:sldChg chg="modSp mod">
        <pc:chgData name="Dawson, V" userId="4dbd122e-cca1-4bcf-a40e-dbba8feb904b" providerId="ADAL" clId="{91A253CF-1D3C-4FF7-870D-DFCF24F19698}" dt="2023-11-06T08:05:44.512" v="17" actId="20577"/>
        <pc:sldMkLst>
          <pc:docMk/>
          <pc:sldMk cId="1025877333" sldId="256"/>
        </pc:sldMkLst>
        <pc:spChg chg="mod">
          <ac:chgData name="Dawson, V" userId="4dbd122e-cca1-4bcf-a40e-dbba8feb904b" providerId="ADAL" clId="{91A253CF-1D3C-4FF7-870D-DFCF24F19698}" dt="2023-11-06T08:05:44.512" v="17" actId="20577"/>
          <ac:spMkLst>
            <pc:docMk/>
            <pc:sldMk cId="1025877333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11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54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95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07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6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02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07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67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16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EF43C-8184-49E1-B0DF-3781B1CE77AB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6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llinsdictionary.com/dictionary/english/grief" TargetMode="External"/><Relationship Id="rId13" Type="http://schemas.openxmlformats.org/officeDocument/2006/relationships/hyperlink" Target="https://www.collinsdictionary.com/dictionary/english/develop" TargetMode="External"/><Relationship Id="rId3" Type="http://schemas.openxmlformats.org/officeDocument/2006/relationships/hyperlink" Target="https://www.google.com/search?safe=active&amp;sca_esv=576780426&amp;hl=en&amp;q=resembling&amp;si=ALGXSlbK6dNKc3P-z0hratVoTzWIFw7LvXCc0sCF4Ij_loSZAJcA5iP53GwFf0zU5QMoxIZKPbKc8FO3YhFMhViWDd49T0MM9qiyk22Sre5D4dhN9ALtKlo%3D&amp;expnd=1" TargetMode="External"/><Relationship Id="rId7" Type="http://schemas.openxmlformats.org/officeDocument/2006/relationships/hyperlink" Target="https://www.collinsdictionary.com/dictionary/english/cry" TargetMode="External"/><Relationship Id="rId12" Type="http://schemas.openxmlformats.org/officeDocument/2006/relationships/hyperlink" Target="https://www.collinsdictionary.com/dictionary/english/grow" TargetMode="External"/><Relationship Id="rId2" Type="http://schemas.openxmlformats.org/officeDocument/2006/relationships/hyperlink" Target="https://www.google.com/search?safe=active&amp;sca_esv=576780426&amp;hl=en&amp;q=indistinct&amp;si=ALGXSlbK6dNKc3P-z0hratVoTzWIjlMN5VUhzKHaSBwxPODS_eJly-fUpbgFM9xMLZUgmh8eRtIbc27D6LkOAXekf4RIEvLytmmGzCNo7S45en6Po3n_m34%3D&amp;expnd=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ollinsdictionary.com/dictionary/english/high-pitched" TargetMode="External"/><Relationship Id="rId11" Type="http://schemas.openxmlformats.org/officeDocument/2006/relationships/hyperlink" Target="https://www.collinsdictionary.com/dictionary/english/care" TargetMode="External"/><Relationship Id="rId5" Type="http://schemas.openxmlformats.org/officeDocument/2006/relationships/hyperlink" Target="https://www.collinsdictionary.com/dictionary/english/prolong" TargetMode="External"/><Relationship Id="rId10" Type="http://schemas.openxmlformats.org/officeDocument/2006/relationships/hyperlink" Target="https://www.collinsdictionary.com/dictionary/english/young" TargetMode="External"/><Relationship Id="rId4" Type="http://schemas.openxmlformats.org/officeDocument/2006/relationships/hyperlink" Target="https://www.collinsdictionary.com/dictionary/english/strong" TargetMode="External"/><Relationship Id="rId9" Type="http://schemas.openxmlformats.org/officeDocument/2006/relationships/hyperlink" Target="https://www.collinsdictionary.com/dictionary/english/misery" TargetMode="External"/><Relationship Id="rId14" Type="http://schemas.openxmlformats.org/officeDocument/2006/relationships/hyperlink" Target="https://www.collinsdictionary.com/dictionary/english/deser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3718" y="104125"/>
            <a:ext cx="428296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Odysseus 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Vocabulary Organiser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798826"/>
              </p:ext>
            </p:extLst>
          </p:nvPr>
        </p:nvGraphicFramePr>
        <p:xfrm>
          <a:off x="285750" y="1475188"/>
          <a:ext cx="6138904" cy="523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7347">
                  <a:extLst>
                    <a:ext uri="{9D8B030D-6E8A-4147-A177-3AD203B41FA5}">
                      <a16:colId xmlns:a16="http://schemas.microsoft.com/office/drawing/2014/main" val="1812992665"/>
                    </a:ext>
                  </a:extLst>
                </a:gridCol>
                <a:gridCol w="4091557">
                  <a:extLst>
                    <a:ext uri="{9D8B030D-6E8A-4147-A177-3AD203B41FA5}">
                      <a16:colId xmlns:a16="http://schemas.microsoft.com/office/drawing/2014/main" val="25334766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u="sng" dirty="0">
                          <a:latin typeface="SassoonPrimary" panose="020B0500000000000000" pitchFamily="34" charset="0"/>
                        </a:rPr>
                        <a:t>Word</a:t>
                      </a:r>
                      <a:r>
                        <a:rPr lang="en-GB" sz="1800" b="1" u="sng" baseline="0" dirty="0">
                          <a:latin typeface="SassoonPrimary" panose="020B0500000000000000" pitchFamily="34" charset="0"/>
                        </a:rPr>
                        <a:t> / Phrase</a:t>
                      </a:r>
                      <a:endParaRPr lang="en-GB" sz="1800" b="1" u="sng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u="sng" dirty="0">
                          <a:latin typeface="SassoonPrimary" panose="020B0500000000000000" pitchFamily="34" charset="0"/>
                        </a:rPr>
                        <a:t>Definition</a:t>
                      </a:r>
                      <a:r>
                        <a:rPr lang="en-GB" sz="1800" b="1" u="sng" baseline="0" dirty="0">
                          <a:latin typeface="SassoonPrimary" panose="020B0500000000000000" pitchFamily="34" charset="0"/>
                        </a:rPr>
                        <a:t> / Meaning</a:t>
                      </a:r>
                      <a:endParaRPr lang="en-GB" sz="1800" b="1" u="sng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135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varmint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 Penpals" panose="02000400000000000000" pitchFamily="50" charset="0"/>
                        </a:rPr>
                        <a:t>Irritating or obnoxious person or animal (dialect variant of </a:t>
                      </a:r>
                      <a:r>
                        <a:rPr lang="en-GB" sz="1800" b="0" dirty="0" err="1">
                          <a:latin typeface="Sassoon Penpals" panose="02000400000000000000" pitchFamily="50" charset="0"/>
                        </a:rPr>
                        <a:t>varmin</a:t>
                      </a:r>
                      <a:r>
                        <a:rPr lang="en-GB" sz="1800" b="0" dirty="0">
                          <a:latin typeface="Sassoon Penpals" panose="02000400000000000000" pitchFamily="50" charset="0"/>
                        </a:rPr>
                        <a:t>/vermin.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474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murmuring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A low or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2"/>
                        </a:rPr>
                        <a:t>indistinct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continuous sound</a:t>
                      </a:r>
                      <a:endParaRPr lang="en-GB" sz="1800" b="0" dirty="0">
                        <a:latin typeface="Sassoon Penpals" panose="020004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655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wiry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3"/>
                        </a:rPr>
                        <a:t>resembling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wire in form and texture.</a:t>
                      </a:r>
                    </a:p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"his wiry black hair"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194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fury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Fury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is violent or very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4" tooltip="Definition of strong"/>
                        </a:rPr>
                        <a:t>strong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anger.</a:t>
                      </a:r>
                      <a:endParaRPr lang="en-GB" sz="1800" b="0" dirty="0">
                        <a:latin typeface="Sassoon Penpals" panose="020004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38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wailing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A 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5" tooltip="Definition of prolonged"/>
                        </a:rPr>
                        <a:t>prolonged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6" tooltip="Definition of high-pitched"/>
                        </a:rPr>
                        <a:t>high-pitched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7" tooltip="Definition of cries"/>
                        </a:rPr>
                        <a:t>cries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, as of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8" tooltip="Definition of grief"/>
                        </a:rPr>
                        <a:t>grief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or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9" tooltip="Definition of misery"/>
                        </a:rPr>
                        <a:t>misery</a:t>
                      </a:r>
                      <a:endParaRPr lang="en-GB" sz="1800" b="0" dirty="0">
                        <a:latin typeface="Sassoon Penpals" panose="020004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951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nurtured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If you </a:t>
                      </a: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nurture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something such as a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10" tooltip="Definition of young"/>
                        </a:rPr>
                        <a:t>young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child or a young plant, you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11" tooltip="Definition of care"/>
                        </a:rPr>
                        <a:t>care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for it while it is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12" tooltip="Definition of growing"/>
                        </a:rPr>
                        <a:t>growing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and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13" tooltip="Definition of developing"/>
                        </a:rPr>
                        <a:t>developing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en-GB" sz="1800" b="0" dirty="0">
                        <a:latin typeface="Sassoon Penpals" panose="020004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340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wilderness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A </a:t>
                      </a: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wilderness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is a 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  <a:hlinkClick r:id="rId14" tooltip="Definition of desert"/>
                        </a:rPr>
                        <a:t>desert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 or other area of natural land which is not used by people.</a:t>
                      </a:r>
                    </a:p>
                    <a:p>
                      <a:r>
                        <a:rPr lang="en-GB" sz="1800" b="0" i="1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...the icy Canadian wilderness.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58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drifted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Be carried slowly by a current of air or water.</a:t>
                      </a:r>
                    </a:p>
                    <a:p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Sassoon Penpals" panose="02000400000000000000" pitchFamily="50" charset="0"/>
                          <a:ea typeface="+mn-ea"/>
                          <a:cs typeface="+mn-cs"/>
                        </a:rPr>
                        <a:t>"the cabin cruiser started to drift downstream"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502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87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34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4" ma:contentTypeDescription="Create a new document." ma:contentTypeScope="" ma:versionID="3ad53a5ead3f9db0904571b272c86c5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6558724928b5459cd39869abaee4648c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75F954-9666-4C85-B955-F395BD3B4BDC}">
  <ds:schemaRefs>
    <ds:schemaRef ds:uri="8b373f33-a440-4ef8-82f6-332943134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6a051225-211a-4978-8e1f-418ef71e904e"/>
  </ds:schemaRefs>
</ds:datastoreItem>
</file>

<file path=customXml/itemProps2.xml><?xml version="1.0" encoding="utf-8"?>
<ds:datastoreItem xmlns:ds="http://schemas.openxmlformats.org/officeDocument/2006/customXml" ds:itemID="{821ABF51-2D35-4841-95F6-65D7518786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EAE3D5-B4F7-423B-B133-D58CAD2044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452</TotalTime>
  <Words>138</Words>
  <Application>Microsoft Office PowerPoint</Application>
  <PresentationFormat>A4 Paper (210x297 mm)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Sassoon Penpals</vt:lpstr>
      <vt:lpstr>SassoonPrimary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Vinny</dc:creator>
  <cp:lastModifiedBy>Tash, R</cp:lastModifiedBy>
  <cp:revision>28</cp:revision>
  <cp:lastPrinted>2023-09-11T10:16:48Z</cp:lastPrinted>
  <dcterms:created xsi:type="dcterms:W3CDTF">2020-01-06T12:19:07Z</dcterms:created>
  <dcterms:modified xsi:type="dcterms:W3CDTF">2023-12-01T10:50:12Z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8222500</vt:r8>
  </property>
  <property fmtid="{D5CDD505-2E9C-101B-9397-08002B2CF9AE}" pid="4" name="MediaServiceImageTags">
    <vt:lpwstr/>
  </property>
</Properties>
</file>