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63" r:id="rId3"/>
    <p:sldId id="264" r:id="rId4"/>
    <p:sldId id="281" r:id="rId5"/>
    <p:sldId id="282" r:id="rId6"/>
    <p:sldId id="285" r:id="rId7"/>
    <p:sldId id="284" r:id="rId8"/>
    <p:sldId id="286" r:id="rId9"/>
    <p:sldId id="287" r:id="rId10"/>
    <p:sldId id="288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8B"/>
    <a:srgbClr val="C94693"/>
    <a:srgbClr val="F19CA1"/>
    <a:srgbClr val="B9D26C"/>
    <a:srgbClr val="009285"/>
    <a:srgbClr val="2CB7BC"/>
    <a:srgbClr val="87BD31"/>
    <a:srgbClr val="FAFECA"/>
    <a:srgbClr val="C2B28B"/>
    <a:srgbClr val="32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96"/>
      </p:cViewPr>
      <p:guideLst>
        <p:guide orient="horz" pos="2160"/>
        <p:guide pos="2880"/>
        <p:guide pos="363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TE6xptjgNR0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321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Do Plants</a:t>
            </a:r>
            <a:br>
              <a:rPr lang="en-GB" dirty="0"/>
            </a:br>
            <a:r>
              <a:rPr lang="en-GB" dirty="0"/>
              <a:t>Need to Grow?</a:t>
            </a:r>
          </a:p>
        </p:txBody>
      </p:sp>
      <p:pic>
        <p:nvPicPr>
          <p:cNvPr id="3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08726" y="1888736"/>
            <a:ext cx="5298272" cy="4204089"/>
            <a:chOff x="2976879" y="1888736"/>
            <a:chExt cx="5633319" cy="4456503"/>
          </a:xfrm>
        </p:grpSpPr>
        <p:grpSp>
          <p:nvGrpSpPr>
            <p:cNvPr id="7" name="Group 6"/>
            <p:cNvGrpSpPr/>
            <p:nvPr/>
          </p:nvGrpSpPr>
          <p:grpSpPr>
            <a:xfrm>
              <a:off x="2976880" y="1888736"/>
              <a:ext cx="5627370" cy="4456502"/>
              <a:chOff x="1107440" y="2113286"/>
              <a:chExt cx="4805681" cy="373887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7" t="3529" r="5187" b="3529"/>
              <a:stretch/>
            </p:blipFill>
            <p:spPr>
              <a:xfrm rot="5400000">
                <a:off x="441960" y="2778766"/>
                <a:ext cx="3738879" cy="240792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7" t="3529" r="5187" b="3529"/>
              <a:stretch/>
            </p:blipFill>
            <p:spPr>
              <a:xfrm rot="5400000" flipH="1" flipV="1">
                <a:off x="2839721" y="2778766"/>
                <a:ext cx="3738879" cy="240792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976879" y="1888737"/>
              <a:ext cx="5633319" cy="4456502"/>
            </a:xfrm>
            <a:prstGeom prst="rect">
              <a:avLst/>
            </a:prstGeom>
            <a:solidFill>
              <a:srgbClr val="C2B28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55650" y="1888735"/>
            <a:ext cx="2243338" cy="4204089"/>
          </a:xfrm>
          <a:prstGeom prst="rect">
            <a:avLst/>
          </a:prstGeom>
          <a:solidFill>
            <a:srgbClr val="B9D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65388" y="200562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Seeds and bulbs need to wait </a:t>
            </a:r>
            <a:br>
              <a:rPr lang="en-GB" altLang="en-US" dirty="0"/>
            </a:br>
            <a:r>
              <a:rPr lang="en-GB" altLang="en-US" dirty="0"/>
              <a:t>for conditions </a:t>
            </a:r>
            <a:br>
              <a:rPr lang="en-GB" altLang="en-US" dirty="0"/>
            </a:br>
            <a:r>
              <a:rPr lang="en-GB" altLang="en-US" dirty="0"/>
              <a:t>to be just right </a:t>
            </a:r>
            <a:br>
              <a:rPr lang="en-GB" altLang="en-US" dirty="0"/>
            </a:br>
            <a:r>
              <a:rPr lang="en-GB" altLang="en-US" dirty="0"/>
              <a:t>before seeds can germinate and bulbs can sprout new growth. </a:t>
            </a:r>
          </a:p>
          <a:p>
            <a:endParaRPr lang="en-GB" altLang="en-US" dirty="0"/>
          </a:p>
          <a:p>
            <a:r>
              <a:rPr lang="en-GB" altLang="en-US" dirty="0"/>
              <a:t>What do you </a:t>
            </a:r>
            <a:br>
              <a:rPr lang="en-GB" altLang="en-US" dirty="0"/>
            </a:br>
            <a:r>
              <a:rPr lang="en-GB" altLang="en-US" dirty="0"/>
              <a:t>think that our plants will need </a:t>
            </a:r>
            <a:br>
              <a:rPr lang="en-GB" altLang="en-US" dirty="0"/>
            </a:br>
            <a:r>
              <a:rPr lang="en-GB" altLang="en-US" dirty="0"/>
              <a:t>so they can sprout and grow well?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2"/>
          <a:stretch/>
        </p:blipFill>
        <p:spPr>
          <a:xfrm>
            <a:off x="3687746" y="2102256"/>
            <a:ext cx="4441054" cy="3993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>
          <a:xfrm>
            <a:off x="5709917" y="2005620"/>
            <a:ext cx="2692403" cy="1992467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7" t="57037"/>
          <a:stretch/>
        </p:blipFill>
        <p:spPr>
          <a:xfrm>
            <a:off x="3108960" y="1885560"/>
            <a:ext cx="1074098" cy="2946400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4223088" y="4211606"/>
            <a:ext cx="2116358" cy="1830405"/>
            <a:chOff x="4223088" y="4211606"/>
            <a:chExt cx="2116358" cy="18304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4" t="7339" r="24667" b="9695"/>
            <a:stretch/>
          </p:blipFill>
          <p:spPr>
            <a:xfrm>
              <a:off x="4223088" y="4211606"/>
              <a:ext cx="2116358" cy="18304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975759">
              <a:off x="4448058" y="4583791"/>
              <a:ext cx="1727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dirty="0"/>
                <a:t>How can we find out if</a:t>
              </a:r>
              <a:br>
                <a:rPr lang="en-GB" altLang="en-US" dirty="0"/>
              </a:br>
              <a:r>
                <a:rPr lang="en-GB" altLang="en-US" dirty="0"/>
                <a:t>you are right?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9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I can plant seeds and bulbs and suggest how to care for them.  </a:t>
            </a:r>
          </a:p>
          <a:p>
            <a:pPr>
              <a:lnSpc>
                <a:spcPct val="100000"/>
              </a:lnSpc>
            </a:pPr>
            <a:r>
              <a:rPr lang="en-GB" dirty="0"/>
              <a:t>I can set up a test and make a prediction.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77313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50" charset="0"/>
              </a:rPr>
              <a:t>I can follow instructions to plant a seed and a bulb.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50" charset="0"/>
              </a:rPr>
              <a:t>I can suggest how to care for a plant so it grows well.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50" charset="0"/>
              </a:rPr>
              <a:t>I can set up a simple test to show what plants need to grow well.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50" charset="0"/>
              </a:rPr>
              <a:t>I can predict which plants will grow well and which will not.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1" y="765176"/>
            <a:ext cx="1764343" cy="166150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16" t="-700" r="-16970" b="-5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55651" y="2598249"/>
            <a:ext cx="1764343" cy="166150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476" r="-198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55650" y="4431321"/>
            <a:ext cx="1764343" cy="1661505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61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711770" y="765176"/>
            <a:ext cx="1764343" cy="166150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6" t="-2740" r="-22230" b="-20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711770" y="2598249"/>
            <a:ext cx="1764343" cy="166150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55" r="-342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711769" y="4431321"/>
            <a:ext cx="1764343" cy="166150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271" t="-2236" r="-4475" b="-40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667889" y="765176"/>
            <a:ext cx="1764343" cy="1661505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9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667889" y="2598249"/>
            <a:ext cx="1764343" cy="1661505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9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667888" y="4431321"/>
            <a:ext cx="1764343" cy="1661505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45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624007" y="765176"/>
            <a:ext cx="1764343" cy="1661505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624007" y="2598249"/>
            <a:ext cx="1764343" cy="1661505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624006" y="4431321"/>
            <a:ext cx="1764343" cy="1661505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132666" y="2950633"/>
            <a:ext cx="2878667" cy="956733"/>
            <a:chOff x="3132666" y="2950633"/>
            <a:chExt cx="2878667" cy="956733"/>
          </a:xfrm>
        </p:grpSpPr>
        <p:sp>
          <p:nvSpPr>
            <p:cNvPr id="19" name="Rounded Rectangle 18"/>
            <p:cNvSpPr/>
            <p:nvPr/>
          </p:nvSpPr>
          <p:spPr>
            <a:xfrm>
              <a:off x="3132666" y="2950633"/>
              <a:ext cx="2878667" cy="956733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2666" y="3119677"/>
              <a:ext cx="2878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Plants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81300" y="231211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have been learning about…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Seeds and Bulbs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49" y="1473201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286" r="-347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5648" y="3967436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686" r="-27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2688871" y="1473202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678" r="-452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688870" y="3967437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5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622093" y="1473202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698" r="-141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622092" y="3967437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6555316" y="1473202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155" r="-185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555315" y="3967437"/>
            <a:ext cx="1833034" cy="2341288"/>
          </a:xfrm>
          <a:prstGeom prst="roundRect">
            <a:avLst>
              <a:gd name="adj" fmla="val 12144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547"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5459" y="1397000"/>
            <a:ext cx="7833079" cy="49784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153301" y="2485225"/>
            <a:ext cx="2827867" cy="2827867"/>
            <a:chOff x="3153301" y="2400555"/>
            <a:chExt cx="2827867" cy="2827867"/>
          </a:xfrm>
        </p:grpSpPr>
        <p:sp>
          <p:nvSpPr>
            <p:cNvPr id="28" name="Oval 27"/>
            <p:cNvSpPr/>
            <p:nvPr/>
          </p:nvSpPr>
          <p:spPr>
            <a:xfrm>
              <a:off x="3153301" y="2400555"/>
              <a:ext cx="2827867" cy="2827867"/>
            </a:xfrm>
            <a:prstGeom prst="ellipse">
              <a:avLst/>
            </a:prstGeom>
            <a:solidFill>
              <a:srgbClr val="87B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69200" y="2798825"/>
              <a:ext cx="239606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 first stage </a:t>
              </a:r>
              <a:br>
                <a:rPr lang="en-GB" dirty="0"/>
              </a:br>
              <a:r>
                <a:rPr lang="en-GB" dirty="0"/>
                <a:t>in the life cycle of most plants is a seed. </a:t>
              </a:r>
            </a:p>
            <a:p>
              <a:pPr algn="ctr"/>
              <a:r>
                <a:rPr lang="en-GB" dirty="0"/>
                <a:t>Seeds come in all shapes and sizes. Every plant has a different seed.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2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Seeds and Bulbs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0885" y="2870200"/>
            <a:ext cx="7632700" cy="3222625"/>
          </a:xfrm>
          <a:prstGeom prst="roundRect">
            <a:avLst>
              <a:gd name="adj" fmla="val 9910"/>
            </a:avLst>
          </a:prstGeom>
          <a:solidFill>
            <a:srgbClr val="B9D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25" y="3501196"/>
            <a:ext cx="1883749" cy="2017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5149" y="1323348"/>
            <a:ext cx="7528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Every single seed has the beginnings of a new plant inside it, along with a little store of food to help it grow.</a:t>
            </a:r>
          </a:p>
          <a:p>
            <a:endParaRPr lang="en-GB" dirty="0"/>
          </a:p>
          <a:p>
            <a:r>
              <a:rPr lang="en-GB" dirty="0"/>
              <a:t>When the conditions are right, the seed soaks up water and swells, and the tiny new plant bursts out of its shell. This is called </a:t>
            </a:r>
            <a:r>
              <a:rPr lang="en-GB" b="1" dirty="0"/>
              <a:t>germination</a:t>
            </a:r>
            <a:r>
              <a:rPr lang="en-GB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1" y="3044964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Embryo:</a:t>
            </a:r>
          </a:p>
          <a:p>
            <a:r>
              <a:rPr lang="en-GB" dirty="0"/>
              <a:t>The tiny root and shoot which will grow into the adult plant.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000" y="4789714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Seed Coat:</a:t>
            </a:r>
          </a:p>
          <a:p>
            <a:r>
              <a:rPr lang="en-GB" dirty="0"/>
              <a:t>A tough outer covering.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4464" y="3604349"/>
            <a:ext cx="2142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Food Store:</a:t>
            </a:r>
          </a:p>
          <a:p>
            <a:r>
              <a:rPr lang="en-GB" dirty="0"/>
              <a:t>A store of food for the young plant </a:t>
            </a:r>
            <a:br>
              <a:rPr lang="en-GB" dirty="0"/>
            </a:br>
            <a:r>
              <a:rPr lang="en-GB" dirty="0"/>
              <a:t>to use until it has grown enough to make its own food.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46402" y="3962400"/>
            <a:ext cx="918389" cy="347133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94000" y="5045070"/>
            <a:ext cx="1859838" cy="257206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33394" y="4394200"/>
            <a:ext cx="1071071" cy="521749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Seeds and Bulbs: Germination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0" y="1413933"/>
            <a:ext cx="2377017" cy="2260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55649" y="3832225"/>
            <a:ext cx="2377017" cy="22606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87194" y="1413933"/>
            <a:ext cx="2377017" cy="22606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612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387193" y="3832225"/>
            <a:ext cx="2377017" cy="22606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81" r="-29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010271" y="1413933"/>
            <a:ext cx="2377017" cy="2260600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010270" y="3832225"/>
            <a:ext cx="2377017" cy="2260600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661144" y="4424891"/>
            <a:ext cx="1075267" cy="1075267"/>
            <a:chOff x="6661144" y="4424891"/>
            <a:chExt cx="1075267" cy="1075267"/>
          </a:xfrm>
        </p:grpSpPr>
        <p:sp>
          <p:nvSpPr>
            <p:cNvPr id="12" name="Oval 11"/>
            <p:cNvSpPr/>
            <p:nvPr/>
          </p:nvSpPr>
          <p:spPr>
            <a:xfrm>
              <a:off x="6661144" y="4424891"/>
              <a:ext cx="1075267" cy="1075267"/>
            </a:xfrm>
            <a:prstGeom prst="ellipse">
              <a:avLst/>
            </a:prstGeom>
            <a:solidFill>
              <a:srgbClr val="87B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59318" y="4723608"/>
              <a:ext cx="851958" cy="47783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55777" y="19214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Click the button below to find out more about germination.</a:t>
            </a:r>
          </a:p>
        </p:txBody>
      </p:sp>
      <p:sp>
        <p:nvSpPr>
          <p:cNvPr id="16" name="Oval 15">
            <a:hlinkClick r:id="rId6"/>
          </p:cNvPr>
          <p:cNvSpPr/>
          <p:nvPr/>
        </p:nvSpPr>
        <p:spPr>
          <a:xfrm>
            <a:off x="6638919" y="4401078"/>
            <a:ext cx="1136650" cy="1136650"/>
          </a:xfrm>
          <a:prstGeom prst="ellipse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0885" y="1473202"/>
            <a:ext cx="7632700" cy="4619624"/>
          </a:xfrm>
          <a:prstGeom prst="roundRect">
            <a:avLst>
              <a:gd name="adj" fmla="val 7271"/>
            </a:avLst>
          </a:prstGeom>
          <a:solidFill>
            <a:srgbClr val="B9D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Seeds and Bulbs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5" y="2574549"/>
            <a:ext cx="1980641" cy="3119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4881" y="1631018"/>
            <a:ext cx="2265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Some plants grow first from a seed, and then develop </a:t>
            </a:r>
            <a:br>
              <a:rPr lang="en-GB" altLang="en-US" dirty="0"/>
            </a:br>
            <a:r>
              <a:rPr lang="en-GB" altLang="en-US" dirty="0"/>
              <a:t>a bulb that helps them to grow back year after year.</a:t>
            </a:r>
          </a:p>
          <a:p>
            <a:r>
              <a:rPr lang="en-GB" altLang="en-US" dirty="0"/>
              <a:t> </a:t>
            </a:r>
          </a:p>
          <a:p>
            <a:r>
              <a:rPr lang="en-GB" altLang="en-US" dirty="0"/>
              <a:t>A bulb lets the plant rest underground over the winter when it is too cold, then grow back later in the year when conditions </a:t>
            </a:r>
            <a:br>
              <a:rPr lang="en-GB" altLang="en-US" dirty="0"/>
            </a:br>
            <a:r>
              <a:rPr lang="en-GB" altLang="en-US" dirty="0"/>
              <a:t>are right.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4248" y="1648168"/>
            <a:ext cx="1737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/>
              <a:t>Flower Bud: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Future flower stored inside the bulb for protection.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3281" y="1700068"/>
            <a:ext cx="1737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/>
              <a:t>Tunic: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A papery </a:t>
            </a:r>
            <a:br>
              <a:rPr lang="en-GB" altLang="en-US" dirty="0"/>
            </a:br>
            <a:r>
              <a:rPr lang="en-GB" altLang="en-US" dirty="0"/>
              <a:t>outer covering.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67794" y="3265865"/>
            <a:ext cx="1441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/>
              <a:t>Scales: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Thick leaves that store the food.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4248" y="4858763"/>
            <a:ext cx="111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/>
              <a:t>Roots</a:t>
            </a:r>
            <a:endParaRPr lang="en-GB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8241" y="5154726"/>
            <a:ext cx="111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/>
              <a:t>Stem</a:t>
            </a:r>
            <a:endParaRPr lang="en-GB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04560" y="5228095"/>
            <a:ext cx="908445" cy="102830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3003" y="5043429"/>
            <a:ext cx="601309" cy="366038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87212" y="2959036"/>
            <a:ext cx="824375" cy="823978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05274" y="2399582"/>
            <a:ext cx="715132" cy="971443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28872" y="3534659"/>
            <a:ext cx="453934" cy="599450"/>
          </a:xfrm>
          <a:prstGeom prst="straightConnector1">
            <a:avLst/>
          </a:prstGeom>
          <a:ln w="38100">
            <a:solidFill>
              <a:srgbClr val="2CB7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Seeds and Bulbs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55650" y="1696720"/>
            <a:ext cx="3714750" cy="1390221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60425" y="2068663"/>
            <a:ext cx="332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Here are some common plants that grow from bulbs.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5650" y="3199662"/>
            <a:ext cx="3714750" cy="1390221"/>
            <a:chOff x="755650" y="3199662"/>
            <a:chExt cx="3714750" cy="1390221"/>
          </a:xfrm>
        </p:grpSpPr>
        <p:sp>
          <p:nvSpPr>
            <p:cNvPr id="4" name="Rounded Rectangle 3"/>
            <p:cNvSpPr/>
            <p:nvPr/>
          </p:nvSpPr>
          <p:spPr>
            <a:xfrm>
              <a:off x="755650" y="3199662"/>
              <a:ext cx="3714750" cy="1390221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682" b="-2794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5650" y="4064000"/>
              <a:ext cx="1398271" cy="525882"/>
              <a:chOff x="755650" y="4064000"/>
              <a:chExt cx="1398271" cy="52588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55650" y="4064000"/>
                <a:ext cx="1398270" cy="525882"/>
              </a:xfrm>
              <a:prstGeom prst="roundRect">
                <a:avLst>
                  <a:gd name="adj" fmla="val 43859"/>
                </a:avLst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5651" y="4147355"/>
                <a:ext cx="1398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Daffodils</a:t>
                </a:r>
                <a:endParaRPr lang="en-GB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55649" y="4702604"/>
            <a:ext cx="3714751" cy="1400381"/>
            <a:chOff x="755649" y="4702604"/>
            <a:chExt cx="3714751" cy="1400381"/>
          </a:xfrm>
        </p:grpSpPr>
        <p:sp>
          <p:nvSpPr>
            <p:cNvPr id="5" name="Rounded Rectangle 4"/>
            <p:cNvSpPr/>
            <p:nvPr/>
          </p:nvSpPr>
          <p:spPr>
            <a:xfrm flipH="1">
              <a:off x="755650" y="4702604"/>
              <a:ext cx="3714750" cy="1390221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356" b="-2142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55649" y="5577103"/>
              <a:ext cx="1398271" cy="525882"/>
              <a:chOff x="755650" y="4064000"/>
              <a:chExt cx="1398271" cy="52588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55650" y="4064000"/>
                <a:ext cx="1398270" cy="525882"/>
              </a:xfrm>
              <a:prstGeom prst="roundRect">
                <a:avLst>
                  <a:gd name="adj" fmla="val 43859"/>
                </a:avLst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5651" y="4147355"/>
                <a:ext cx="1398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Snowdrops</a:t>
                </a:r>
                <a:endParaRPr lang="en-GB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683760" y="1696719"/>
            <a:ext cx="3724910" cy="1391183"/>
            <a:chOff x="4683760" y="1696719"/>
            <a:chExt cx="3724910" cy="1391183"/>
          </a:xfrm>
        </p:grpSpPr>
        <p:sp>
          <p:nvSpPr>
            <p:cNvPr id="8" name="Rounded Rectangle 7"/>
            <p:cNvSpPr/>
            <p:nvPr/>
          </p:nvSpPr>
          <p:spPr>
            <a:xfrm>
              <a:off x="4683760" y="1696719"/>
              <a:ext cx="3714750" cy="1390221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2653" b="-227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010399" y="2562020"/>
              <a:ext cx="1398271" cy="525882"/>
              <a:chOff x="755650" y="4064000"/>
              <a:chExt cx="1398271" cy="52588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55650" y="4064000"/>
                <a:ext cx="1398270" cy="525882"/>
              </a:xfrm>
              <a:prstGeom prst="roundRect">
                <a:avLst>
                  <a:gd name="adj" fmla="val 43859"/>
                </a:avLst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55651" y="4147355"/>
                <a:ext cx="1398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Lilies</a:t>
                </a:r>
                <a:endParaRPr lang="en-GB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683760" y="3199661"/>
            <a:ext cx="3714750" cy="1390221"/>
            <a:chOff x="4683760" y="3199661"/>
            <a:chExt cx="3714750" cy="1390221"/>
          </a:xfrm>
        </p:grpSpPr>
        <p:sp>
          <p:nvSpPr>
            <p:cNvPr id="9" name="Rounded Rectangle 8"/>
            <p:cNvSpPr/>
            <p:nvPr/>
          </p:nvSpPr>
          <p:spPr>
            <a:xfrm>
              <a:off x="4683760" y="3199661"/>
              <a:ext cx="3714750" cy="1390221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1642" b="-264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00238" y="4064000"/>
              <a:ext cx="1398271" cy="525882"/>
              <a:chOff x="755650" y="4064000"/>
              <a:chExt cx="1398271" cy="52588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55650" y="4064000"/>
                <a:ext cx="1398270" cy="525882"/>
              </a:xfrm>
              <a:prstGeom prst="roundRect">
                <a:avLst>
                  <a:gd name="adj" fmla="val 43859"/>
                </a:avLst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5651" y="4147355"/>
                <a:ext cx="1398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Allium</a:t>
                </a:r>
                <a:endParaRPr lang="en-GB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683760" y="4702603"/>
            <a:ext cx="3714750" cy="1416189"/>
            <a:chOff x="4683760" y="4702603"/>
            <a:chExt cx="3714750" cy="1416189"/>
          </a:xfrm>
        </p:grpSpPr>
        <p:sp>
          <p:nvSpPr>
            <p:cNvPr id="10" name="Rounded Rectangle 9"/>
            <p:cNvSpPr/>
            <p:nvPr/>
          </p:nvSpPr>
          <p:spPr>
            <a:xfrm>
              <a:off x="4683760" y="4702603"/>
              <a:ext cx="3714750" cy="1390221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776" b="-2580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000239" y="5592910"/>
              <a:ext cx="1398271" cy="525882"/>
              <a:chOff x="755650" y="4064000"/>
              <a:chExt cx="1398271" cy="52588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55650" y="4064000"/>
                <a:ext cx="1398270" cy="525882"/>
              </a:xfrm>
              <a:prstGeom prst="roundRect">
                <a:avLst>
                  <a:gd name="adj" fmla="val 43859"/>
                </a:avLst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55651" y="4147355"/>
                <a:ext cx="1398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Tulips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0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Seeds and Bulbs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50885" y="1473202"/>
            <a:ext cx="7632700" cy="1859278"/>
          </a:xfrm>
          <a:prstGeom prst="roundRect">
            <a:avLst>
              <a:gd name="adj" fmla="val 10003"/>
            </a:avLst>
          </a:prstGeom>
          <a:solidFill>
            <a:srgbClr val="B9D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46235" y="1630680"/>
            <a:ext cx="584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/>
              <a:t>We are going to plant a seed and a bulb each,</a:t>
            </a:r>
            <a:br>
              <a:rPr lang="en-GB" altLang="en-US" dirty="0"/>
            </a:br>
            <a:r>
              <a:rPr lang="en-GB" altLang="en-US" dirty="0"/>
              <a:t>so we can </a:t>
            </a:r>
            <a:r>
              <a:rPr lang="en-GB" altLang="en-US" b="1" dirty="0"/>
              <a:t>compare</a:t>
            </a:r>
            <a:r>
              <a:rPr lang="en-GB" altLang="en-US" dirty="0"/>
              <a:t> how they grow.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b="1" dirty="0"/>
              <a:t>Comparing</a:t>
            </a:r>
            <a:r>
              <a:rPr lang="en-GB" altLang="en-US" dirty="0"/>
              <a:t> means looking closely to see what</a:t>
            </a:r>
            <a:br>
              <a:rPr lang="en-GB" altLang="en-US" dirty="0"/>
            </a:br>
            <a:r>
              <a:rPr lang="en-GB" altLang="en-US" dirty="0"/>
              <a:t>is similar and what is different.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1489" r="2406" b="1579"/>
          <a:stretch/>
        </p:blipFill>
        <p:spPr>
          <a:xfrm>
            <a:off x="4673600" y="3474720"/>
            <a:ext cx="3718560" cy="2621280"/>
          </a:xfrm>
          <a:prstGeom prst="roundRect">
            <a:avLst>
              <a:gd name="adj" fmla="val 9053"/>
            </a:avLst>
          </a:prstGeom>
          <a:solidFill>
            <a:srgbClr val="B9D26C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4"/>
          <a:stretch/>
        </p:blipFill>
        <p:spPr>
          <a:xfrm>
            <a:off x="761045" y="3489958"/>
            <a:ext cx="3718560" cy="2621280"/>
          </a:xfrm>
          <a:prstGeom prst="roundRect">
            <a:avLst>
              <a:gd name="adj" fmla="val 10078"/>
            </a:avLst>
          </a:prstGeom>
          <a:solidFill>
            <a:srgbClr val="B9D26C"/>
          </a:solidFill>
        </p:spPr>
      </p:pic>
    </p:spTree>
    <p:extLst>
      <p:ext uri="{BB962C8B-B14F-4D97-AF65-F5344CB8AC3E}">
        <p14:creationId xmlns:p14="http://schemas.microsoft.com/office/powerpoint/2010/main" val="363453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0A3B8BFC-E9F1-4474-9F7B-AFB6884062FA}" vid="{9CC7331F-4C01-4F4C-8DFE-D4DCB177A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295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Twinkl</vt:lpstr>
      <vt:lpstr>Arial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Seeds and Bulbs</vt:lpstr>
      <vt:lpstr>Seeds and Bulbs</vt:lpstr>
      <vt:lpstr>Seeds and Bulbs: Germination</vt:lpstr>
      <vt:lpstr>Seeds and Bulbs</vt:lpstr>
      <vt:lpstr>Seeds and Bulbs</vt:lpstr>
      <vt:lpstr>Seeds and Bulbs</vt:lpstr>
      <vt:lpstr>What Do Plants Need to Grow?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Duncan, Emily</cp:lastModifiedBy>
  <cp:revision>23</cp:revision>
  <dcterms:created xsi:type="dcterms:W3CDTF">2019-01-16T13:14:16Z</dcterms:created>
  <dcterms:modified xsi:type="dcterms:W3CDTF">2021-01-07T07:52:21Z</dcterms:modified>
</cp:coreProperties>
</file>