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44" d="100"/>
          <a:sy n="44" d="100"/>
        </p:scale>
        <p:origin x="13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F43C-8184-49E1-B0DF-3781B1CE77A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5329-6265-486B-91A6-BE911BB83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11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F43C-8184-49E1-B0DF-3781B1CE77A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5329-6265-486B-91A6-BE911BB83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54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F43C-8184-49E1-B0DF-3781B1CE77A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5329-6265-486B-91A6-BE911BB83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95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F43C-8184-49E1-B0DF-3781B1CE77A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5329-6265-486B-91A6-BE911BB83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7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F43C-8184-49E1-B0DF-3781B1CE77A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5329-6265-486B-91A6-BE911BB83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6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F43C-8184-49E1-B0DF-3781B1CE77A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5329-6265-486B-91A6-BE911BB83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02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F43C-8184-49E1-B0DF-3781B1CE77A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5329-6265-486B-91A6-BE911BB83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07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F43C-8184-49E1-B0DF-3781B1CE77A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5329-6265-486B-91A6-BE911BB83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3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F43C-8184-49E1-B0DF-3781B1CE77A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5329-6265-486B-91A6-BE911BB83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F43C-8184-49E1-B0DF-3781B1CE77A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5329-6265-486B-91A6-BE911BB83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67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F43C-8184-49E1-B0DF-3781B1CE77A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5329-6265-486B-91A6-BE911BB83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16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EF43C-8184-49E1-B0DF-3781B1CE77A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35329-6265-486B-91A6-BE911BB83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86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4086" y="0"/>
            <a:ext cx="42829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Odysseus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Vocabulary Organiser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E7ACD-B4DC-57AB-C535-8FE8FF24A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837"/>
            <a:ext cx="6858000" cy="3777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F23751-6C83-366B-56F7-6CA69C130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5868"/>
            <a:ext cx="6858000" cy="35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7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A9E0F-CADF-E477-2F8D-E7D1E699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3763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8B2BAC-CFA4-04D4-FF6D-930295C90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4470"/>
            <a:ext cx="6858000" cy="348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43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051225-211a-4978-8e1f-418ef71e904e" xsi:nil="true"/>
    <lcf76f155ced4ddcb4097134ff3c332f xmlns="8b373f33-a440-4ef8-82f6-332943134ac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62E9770AA2B4CB9D24B4779026AFD" ma:contentTypeVersion="15" ma:contentTypeDescription="Create a new document." ma:contentTypeScope="" ma:versionID="3dfc54f9de7ac5a652975ecd84099b89">
  <xsd:schema xmlns:xsd="http://www.w3.org/2001/XMLSchema" xmlns:xs="http://www.w3.org/2001/XMLSchema" xmlns:p="http://schemas.microsoft.com/office/2006/metadata/properties" xmlns:ns2="8b373f33-a440-4ef8-82f6-332943134ace" xmlns:ns3="6a051225-211a-4978-8e1f-418ef71e904e" targetNamespace="http://schemas.microsoft.com/office/2006/metadata/properties" ma:root="true" ma:fieldsID="7b6a3dc06c5d95915b59e5fba21850d9" ns2:_="" ns3:_="">
    <xsd:import namespace="8b373f33-a440-4ef8-82f6-332943134ace"/>
    <xsd:import namespace="6a051225-211a-4978-8e1f-418ef71e90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373f33-a440-4ef8-82f6-332943134a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51225-211a-4978-8e1f-418ef71e904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a8e3918-8589-4699-a0be-3034bfa6572a}" ma:internalName="TaxCatchAll" ma:showField="CatchAllData" ma:web="6a051225-211a-4978-8e1f-418ef71e90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75F954-9666-4C85-B955-F395BD3B4BDC}">
  <ds:schemaRefs>
    <ds:schemaRef ds:uri="http://purl.org/dc/elements/1.1/"/>
    <ds:schemaRef ds:uri="http://purl.org/dc/dcmitype/"/>
    <ds:schemaRef ds:uri="6a051225-211a-4978-8e1f-418ef71e904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8b373f33-a440-4ef8-82f6-332943134ac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EAE3D5-B4F7-423B-B133-D58CAD2044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303042-DC40-4BC9-BACF-A6B89227D1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373f33-a440-4ef8-82f6-332943134ace"/>
    <ds:schemaRef ds:uri="6a051225-211a-4978-8e1f-418ef71e90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</TotalTime>
  <Words>3</Words>
  <Application>Microsoft Office PowerPoint</Application>
  <PresentationFormat>A4 Paper (210x297 mm)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Dawson, Vinny</dc:creator>
  <cp:lastModifiedBy>Amos, A</cp:lastModifiedBy>
  <cp:revision>29</cp:revision>
  <cp:lastPrinted>2023-09-11T10:16:48Z</cp:lastPrinted>
  <dcterms:created xsi:type="dcterms:W3CDTF">2020-01-06T12:19:07Z</dcterms:created>
  <dcterms:modified xsi:type="dcterms:W3CDTF">2024-02-28T18:42:19Z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0x01010036B62E9770AA2B4CB9D24B4779026AFD</vt:lpwstr>
  </property>
  <property fmtid="{D5CDD505-2E9C-101B-9397-08002B2CF9AE}" pid="3" name="Order">
    <vt:r8>8222500</vt:r8>
  </property>
</Properties>
</file>