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9EF5-B67C-49B5-B38A-160D244CB4D0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646C-FABF-425D-B033-B84D645FB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08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9EF5-B67C-49B5-B38A-160D244CB4D0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646C-FABF-425D-B033-B84D645FB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9EF5-B67C-49B5-B38A-160D244CB4D0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646C-FABF-425D-B033-B84D645FB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9EF5-B67C-49B5-B38A-160D244CB4D0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646C-FABF-425D-B033-B84D645FB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9EF5-B67C-49B5-B38A-160D244CB4D0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646C-FABF-425D-B033-B84D645FB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9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9EF5-B67C-49B5-B38A-160D244CB4D0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646C-FABF-425D-B033-B84D645FB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47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9EF5-B67C-49B5-B38A-160D244CB4D0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646C-FABF-425D-B033-B84D645FB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85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9EF5-B67C-49B5-B38A-160D244CB4D0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646C-FABF-425D-B033-B84D645FB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25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9EF5-B67C-49B5-B38A-160D244CB4D0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646C-FABF-425D-B033-B84D645FB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88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9EF5-B67C-49B5-B38A-160D244CB4D0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646C-FABF-425D-B033-B84D645FB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71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9EF5-B67C-49B5-B38A-160D244CB4D0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646C-FABF-425D-B033-B84D645FB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7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89EF5-B67C-49B5-B38A-160D244CB4D0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1646C-FABF-425D-B033-B84D645FB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60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912206" y="1315933"/>
            <a:ext cx="4258213" cy="142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02767" y="1023539"/>
            <a:ext cx="0" cy="31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693782" y="1023539"/>
            <a:ext cx="0" cy="31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637775" y="1498629"/>
            <a:ext cx="0" cy="31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323825" y="1498629"/>
            <a:ext cx="0" cy="31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03207" y="1322708"/>
            <a:ext cx="21956" cy="25462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066855" y="1695506"/>
            <a:ext cx="2090057" cy="20639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132745" y="641378"/>
            <a:ext cx="340044" cy="362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2498173" y="641378"/>
            <a:ext cx="340044" cy="362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8477302" y="1122374"/>
            <a:ext cx="340044" cy="362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11163351" y="1122374"/>
            <a:ext cx="340044" cy="362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894186" y="184485"/>
            <a:ext cx="8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</a:t>
            </a:r>
            <a:r>
              <a:rPr lang="en-GB" dirty="0" smtClean="0"/>
              <a:t>lower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393357" y="2384457"/>
            <a:ext cx="2342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Plants</a:t>
            </a:r>
            <a:endParaRPr lang="en-GB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981" y="30290"/>
            <a:ext cx="558685" cy="55868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780361" y="563289"/>
            <a:ext cx="1623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Classification Key</a:t>
            </a:r>
            <a:endParaRPr lang="en-GB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597" y="14843"/>
            <a:ext cx="663064" cy="767953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0109390" y="789260"/>
            <a:ext cx="210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David Attenborough</a:t>
            </a:r>
            <a:endParaRPr lang="en-GB" dirty="0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11322276" y="1814513"/>
            <a:ext cx="0" cy="876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629900" y="2641242"/>
            <a:ext cx="692376" cy="88777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0109390" y="2667025"/>
            <a:ext cx="1212886" cy="405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320728" y="2707623"/>
            <a:ext cx="123560" cy="9378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8" t="3272" r="19058" b="10635"/>
          <a:stretch/>
        </p:blipFill>
        <p:spPr>
          <a:xfrm flipH="1">
            <a:off x="9404300" y="2396433"/>
            <a:ext cx="614909" cy="87754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8367981" y="2764616"/>
            <a:ext cx="1091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Born 8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May 1926</a:t>
            </a:r>
            <a:endParaRPr lang="en-GB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831" y="3446268"/>
            <a:ext cx="515447" cy="734741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9679692" y="4098263"/>
            <a:ext cx="1399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Endangered species</a:t>
            </a:r>
            <a:endParaRPr lang="en-GB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59525" y="3470313"/>
            <a:ext cx="762420" cy="76242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1265174" y="4286197"/>
            <a:ext cx="1073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Human impact</a:t>
            </a:r>
            <a:endParaRPr lang="en-GB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3918201" y="998775"/>
            <a:ext cx="0" cy="31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3722592" y="616614"/>
            <a:ext cx="340044" cy="362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5142620" y="986393"/>
            <a:ext cx="0" cy="31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947011" y="604232"/>
            <a:ext cx="340044" cy="362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Straight Connector 53"/>
          <p:cNvCxnSpPr/>
          <p:nvPr/>
        </p:nvCxnSpPr>
        <p:spPr>
          <a:xfrm>
            <a:off x="925163" y="2544927"/>
            <a:ext cx="3814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1273540" y="2357781"/>
            <a:ext cx="340044" cy="362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Connector 55"/>
          <p:cNvCxnSpPr/>
          <p:nvPr/>
        </p:nvCxnSpPr>
        <p:spPr>
          <a:xfrm>
            <a:off x="903207" y="3870190"/>
            <a:ext cx="3814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1273540" y="3687946"/>
            <a:ext cx="340044" cy="362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2182784" y="184485"/>
            <a:ext cx="8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leaves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3458849" y="184485"/>
            <a:ext cx="8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stem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4631084" y="172895"/>
            <a:ext cx="8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roots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1835253" y="2229904"/>
            <a:ext cx="1337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</a:t>
            </a:r>
            <a:r>
              <a:rPr lang="en-GB" dirty="0" smtClean="0"/>
              <a:t>ale part</a:t>
            </a:r>
          </a:p>
          <a:p>
            <a:r>
              <a:rPr lang="en-GB" dirty="0" smtClean="0"/>
              <a:t>stamen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821433" y="3534678"/>
            <a:ext cx="1337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fem</a:t>
            </a:r>
            <a:r>
              <a:rPr lang="en-GB" dirty="0" smtClean="0"/>
              <a:t>ale part</a:t>
            </a:r>
          </a:p>
          <a:p>
            <a:r>
              <a:rPr lang="en-GB" dirty="0" smtClean="0"/>
              <a:t>carpel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9" y="1444085"/>
            <a:ext cx="527458" cy="527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153" y="1359542"/>
            <a:ext cx="686491" cy="686491"/>
          </a:xfrm>
          <a:prstGeom prst="rect">
            <a:avLst/>
          </a:prstGeom>
        </p:spPr>
      </p:pic>
      <p:sp>
        <p:nvSpPr>
          <p:cNvPr id="10" name="AutoShape 2" descr="Image result for root ic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84445" y="1479024"/>
            <a:ext cx="465175" cy="465175"/>
          </a:xfrm>
          <a:prstGeom prst="rect">
            <a:avLst/>
          </a:prstGeom>
        </p:spPr>
      </p:pic>
      <p:cxnSp>
        <p:nvCxnSpPr>
          <p:cNvPr id="41" name="Curved Connector 40"/>
          <p:cNvCxnSpPr/>
          <p:nvPr/>
        </p:nvCxnSpPr>
        <p:spPr>
          <a:xfrm rot="16200000" flipV="1">
            <a:off x="3707171" y="1630812"/>
            <a:ext cx="436600" cy="23738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087416" y="3794936"/>
            <a:ext cx="15206" cy="29106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866852" y="6382272"/>
            <a:ext cx="4220564" cy="75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6371113" y="3975919"/>
            <a:ext cx="340044" cy="362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6079037" y="4141058"/>
            <a:ext cx="315927" cy="6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6371113" y="4493321"/>
            <a:ext cx="340044" cy="362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9" name="Straight Connector 88"/>
          <p:cNvCxnSpPr/>
          <p:nvPr/>
        </p:nvCxnSpPr>
        <p:spPr>
          <a:xfrm>
            <a:off x="6079037" y="4658460"/>
            <a:ext cx="315927" cy="6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6394698" y="5096687"/>
            <a:ext cx="340044" cy="362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1" name="Straight Connector 90"/>
          <p:cNvCxnSpPr/>
          <p:nvPr/>
        </p:nvCxnSpPr>
        <p:spPr>
          <a:xfrm>
            <a:off x="6102622" y="5261826"/>
            <a:ext cx="315927" cy="6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6379492" y="5639390"/>
            <a:ext cx="340044" cy="362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3" name="Straight Connector 92"/>
          <p:cNvCxnSpPr/>
          <p:nvPr/>
        </p:nvCxnSpPr>
        <p:spPr>
          <a:xfrm>
            <a:off x="6087416" y="5804529"/>
            <a:ext cx="315927" cy="6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6371113" y="6217133"/>
            <a:ext cx="340044" cy="362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5" name="Straight Connector 94"/>
          <p:cNvCxnSpPr/>
          <p:nvPr/>
        </p:nvCxnSpPr>
        <p:spPr>
          <a:xfrm>
            <a:off x="6079037" y="6382272"/>
            <a:ext cx="315927" cy="6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AutoShape 4" descr="Image result for water ic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5643315" y="6115369"/>
            <a:ext cx="266903" cy="266903"/>
          </a:xfrm>
          <a:prstGeom prst="rect">
            <a:avLst/>
          </a:prstGeom>
        </p:spPr>
      </p:pic>
      <p:sp>
        <p:nvSpPr>
          <p:cNvPr id="98" name="AutoShape 6" descr="Image result for sun ic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05420" y="5545130"/>
            <a:ext cx="518798" cy="518798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6839059" y="3956392"/>
            <a:ext cx="103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nutrients</a:t>
            </a:r>
            <a:endParaRPr lang="en-GB" dirty="0"/>
          </a:p>
        </p:txBody>
      </p:sp>
      <p:sp>
        <p:nvSpPr>
          <p:cNvPr id="101" name="TextBox 100"/>
          <p:cNvSpPr txBox="1"/>
          <p:nvPr/>
        </p:nvSpPr>
        <p:spPr>
          <a:xfrm>
            <a:off x="6833897" y="4465475"/>
            <a:ext cx="8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air</a:t>
            </a:r>
            <a:endParaRPr lang="en-GB" dirty="0"/>
          </a:p>
        </p:txBody>
      </p:sp>
      <p:sp>
        <p:nvSpPr>
          <p:cNvPr id="102" name="TextBox 101"/>
          <p:cNvSpPr txBox="1"/>
          <p:nvPr/>
        </p:nvSpPr>
        <p:spPr>
          <a:xfrm>
            <a:off x="6833896" y="5030841"/>
            <a:ext cx="1643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  <a:r>
              <a:rPr lang="en-GB" dirty="0" smtClean="0"/>
              <a:t>oom to grow</a:t>
            </a:r>
            <a:endParaRPr lang="en-GB" dirty="0"/>
          </a:p>
        </p:txBody>
      </p:sp>
      <p:sp>
        <p:nvSpPr>
          <p:cNvPr id="103" name="TextBox 102"/>
          <p:cNvSpPr txBox="1"/>
          <p:nvPr/>
        </p:nvSpPr>
        <p:spPr>
          <a:xfrm>
            <a:off x="6877326" y="5644509"/>
            <a:ext cx="8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light</a:t>
            </a:r>
            <a:endParaRPr lang="en-GB" dirty="0"/>
          </a:p>
        </p:txBody>
      </p:sp>
      <p:sp>
        <p:nvSpPr>
          <p:cNvPr id="104" name="TextBox 103"/>
          <p:cNvSpPr txBox="1"/>
          <p:nvPr/>
        </p:nvSpPr>
        <p:spPr>
          <a:xfrm>
            <a:off x="6829871" y="6217133"/>
            <a:ext cx="8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29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  <p:bldP spid="25" grpId="0" animBg="1"/>
      <p:bldP spid="27" grpId="0" animBg="1"/>
      <p:bldP spid="28" grpId="0" animBg="1"/>
      <p:bldP spid="30" grpId="0"/>
      <p:bldP spid="32" grpId="0"/>
      <p:bldP spid="36" grpId="0"/>
      <p:bldP spid="38" grpId="0"/>
      <p:bldP spid="48" grpId="0"/>
      <p:bldP spid="50" grpId="0"/>
      <p:bldP spid="52" grpId="0"/>
      <p:bldP spid="45" grpId="0" animBg="1"/>
      <p:bldP spid="53" grpId="0" animBg="1"/>
      <p:bldP spid="55" grpId="0" animBg="1"/>
      <p:bldP spid="57" grpId="0" animBg="1"/>
      <p:bldP spid="58" grpId="0"/>
      <p:bldP spid="59" grpId="0"/>
      <p:bldP spid="60" grpId="0"/>
      <p:bldP spid="61" grpId="0"/>
      <p:bldP spid="62" grpId="0"/>
      <p:bldP spid="74" grpId="0" animBg="1"/>
      <p:bldP spid="88" grpId="0" animBg="1"/>
      <p:bldP spid="90" grpId="0" animBg="1"/>
      <p:bldP spid="92" grpId="0" animBg="1"/>
      <p:bldP spid="94" grpId="0" animBg="1"/>
      <p:bldP spid="100" grpId="0"/>
      <p:bldP spid="101" grpId="0"/>
      <p:bldP spid="102" grpId="0"/>
      <p:bldP spid="103" grpId="0"/>
      <p:bldP spid="10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Vernon, Angela</dc:creator>
  <cp:lastModifiedBy>Vernon, Angela</cp:lastModifiedBy>
  <cp:revision>7</cp:revision>
  <dcterms:created xsi:type="dcterms:W3CDTF">2019-12-05T08:13:21Z</dcterms:created>
  <dcterms:modified xsi:type="dcterms:W3CDTF">2019-12-05T08:45:17Z</dcterms:modified>
</cp:coreProperties>
</file>