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343" autoAdjust="0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767AC-332E-481C-B4E5-30004C38EE9E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95E46-39DF-4032-817E-C2725F58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5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95E46-39DF-4032-817E-C2725F5843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5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553C-E191-8849-BC26-91D41AA03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CF24D-BAE8-344E-BBBC-BD2C68D53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4BEC-5A17-CD4A-92D2-0359810A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0FD14-6BF2-294A-9B69-8AE4C8E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25D6-81AA-8147-8048-95D3D4A6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5B4D-CCF1-ED4B-A5C7-4B2961551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C9B42-E3F8-BD48-A3AE-18A346D2C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AA168-3085-074D-9286-36E68416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B0A9A-43D0-FD4C-9726-0EE4C4CE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2A846-9C9F-E44C-AA75-B1F1375F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51D22-6870-6E4C-8CAC-617688C6C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BDBAB-BDA2-174A-8179-626BB2B9B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964BF-044F-D443-8B0F-4316F3E9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C274F-F239-B048-B06B-149C39AB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6471F-21C3-6C4D-8BF9-245D456F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1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739C-7C3A-D64B-8EC9-EA85D69B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733AC-67E9-3B4A-9F45-CC41E28DB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4DEDE-D6BE-FD4D-8DAC-CB6C5CE3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DDED7-4D3A-2C4E-9584-4B3AF194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7CDF0-910E-3C4F-AB80-18A8E905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0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EDBD-AA16-FD4F-A5DD-47034297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ED2C5-AB5C-224D-AA28-CF409970B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555F9-2829-CB48-B52F-A994A2D59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2F205-F7FE-6B47-9AB5-D4B6BA27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A65C4-76E6-E749-9C4B-EEE07DDB8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5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8E4B-A4F9-9B4B-83D7-650D8257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A961-8071-484A-955C-1EDB3D210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AA667-086F-7945-BFB3-FB592894C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4A670-B283-8E48-A902-94F79B071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58F36-FA67-354C-9CD4-12E3E6C5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0A2BC-8F2B-7747-997C-5F24B04A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1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5123-7053-A840-9BAF-3F505C3D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B5BCB-CDA0-F545-B7F6-BA3153205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D5054-CCA8-CE41-BC99-2EA297106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D8E3C-857C-7240-A3F9-B7172DACD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62FBD-1A2E-F647-A0E1-F1D66DF54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47E97-5D04-154A-BADA-0F7A909B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5E6F56-CF9C-A242-84C3-ADD08648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D4F59-D19D-414F-B174-51F756CD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23D6-3ACF-F44A-8D21-0A22E9B0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62F06-8170-F64E-8CCC-B9E35A81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1A9DD-026C-AD45-90E2-46C479E3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B8337-B731-FF46-BE95-9CBABC28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2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FD20B-42B1-FC4E-9953-75FA195D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3E97B-A4FB-6C4B-9D6B-6A6AC819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D3BAD-42CB-EE4A-A09E-3323F6DC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44AD6-77D0-E44F-AC42-483E86A9B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80DBF-A74F-7349-A40D-FC9D52AAA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2FBDF-7BEB-844F-AA01-3C18108F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B46A4-669B-D94C-A399-BD76F189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38C34-D2DA-8345-90AA-07B50397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EF572-93EA-B04E-AEAD-8520EE8E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A543-24FA-684E-B479-F27F62A59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1DB1D-C49F-FE41-BFA6-326613CD7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FDE97-777E-0944-80E2-1B8E878D9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FAE5C-3CF8-664B-B81D-BDA42065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70E01-D1F1-0B47-BC44-535B6DFB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72D43-76F6-F64C-973E-A71C0800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4CA04-F27A-4E40-8D82-EB3480BF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1D69C-73BC-2640-9B5E-B7D9BA505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C720E-C013-824A-BC99-67C24FFBC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70161-1FD4-FA40-88AA-23EA5601E1A8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B33E8-35B1-1947-B6BE-F512F94BC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78419-3D18-9345-8A7F-B7A205341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75996-4EB0-0541-AD56-A79A47D7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5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insdictionary.com/dictionary/english/mea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llinsdictionary.com/dictionary/english/cul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D5FA97-F3A5-B44F-9AED-40A76E4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950257"/>
              </p:ext>
            </p:extLst>
          </p:nvPr>
        </p:nvGraphicFramePr>
        <p:xfrm>
          <a:off x="136551" y="300183"/>
          <a:ext cx="11764504" cy="644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88">
                  <a:extLst>
                    <a:ext uri="{9D8B030D-6E8A-4147-A177-3AD203B41FA5}">
                      <a16:colId xmlns:a16="http://schemas.microsoft.com/office/drawing/2014/main" val="3206047619"/>
                    </a:ext>
                  </a:extLst>
                </a:gridCol>
                <a:gridCol w="10121416">
                  <a:extLst>
                    <a:ext uri="{9D8B030D-6E8A-4147-A177-3AD203B41FA5}">
                      <a16:colId xmlns:a16="http://schemas.microsoft.com/office/drawing/2014/main" val="3304586897"/>
                    </a:ext>
                  </a:extLst>
                </a:gridCol>
              </a:tblGrid>
              <a:tr h="410162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Russia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The largest country in the world, covering N Eurasia and bordering on the Pacific and Arctic Oceans and the Baltic, Black, and Caspian Seas.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096614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Russian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Russian 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 tooltip="Definition of means"/>
                        </a:rPr>
                        <a:t>means</a:t>
                      </a:r>
                      <a:r>
                        <a:rPr lang="en-GB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belonging or relating to Russia, or to its people, language, or 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4" tooltip="Definition of culture"/>
                        </a:rPr>
                        <a:t>culture</a:t>
                      </a:r>
                      <a:r>
                        <a:rPr lang="en-GB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942583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Moscow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Moscow is the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capital of Russia.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218768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Vladimir Putin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He is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the p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resident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of Russia.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114064"/>
                  </a:ext>
                </a:extLst>
              </a:tr>
              <a:tr h="447978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democracy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Democracy is a system of government in which people choose their rulers by voting for them in elections.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61158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communism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Communism is the political belief that all people are equal and that workers should control the means of producing things.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26266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capitalism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Capitalism is an economic and political system in which property, business, and industry are owned by private individuals and not by the state.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35651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socialism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Socialism is a set of political principles whose general aim is to create a system in which everyone has an equal opportunity to benefit from a country's wealth. 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89555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revolution</a:t>
                      </a:r>
                      <a:r>
                        <a:rPr lang="en-GB" sz="1200" baseline="0" dirty="0">
                          <a:latin typeface="+mj-lt"/>
                        </a:rPr>
                        <a:t> </a:t>
                      </a:r>
                      <a:endParaRPr lang="en-GB" sz="12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A revolution is a successful attempt by a large group of people to change the political system of their country by force.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35838"/>
                  </a:ext>
                </a:extLst>
              </a:tr>
              <a:tr h="44797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abolition</a:t>
                      </a:r>
                      <a:r>
                        <a:rPr lang="en-GB" sz="1200" baseline="0" dirty="0">
                          <a:latin typeface="+mj-lt"/>
                        </a:rPr>
                        <a:t> </a:t>
                      </a:r>
                      <a:endParaRPr lang="en-GB" sz="12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The abolition of something such as a system or practice is its formal ending.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21073"/>
                  </a:ext>
                </a:extLst>
              </a:tr>
              <a:tr h="447978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overthrow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When a government or leader is overthrown, they are removed from power by force.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965799"/>
                  </a:ext>
                </a:extLst>
              </a:tr>
              <a:tr h="447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ruble</a:t>
                      </a:r>
                    </a:p>
                    <a:p>
                      <a:endParaRPr lang="en-GB" sz="12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This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baseline="0">
                          <a:solidFill>
                            <a:schemeClr val="tx1"/>
                          </a:solidFill>
                          <a:latin typeface="+mj-lt"/>
                        </a:rPr>
                        <a:t>is the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+mj-lt"/>
                        </a:rPr>
                        <a:t>currency used</a:t>
                      </a:r>
                      <a:r>
                        <a:rPr lang="en-US" sz="1200" b="0" baseline="0">
                          <a:solidFill>
                            <a:schemeClr val="tx1"/>
                          </a:solidFill>
                          <a:latin typeface="+mj-lt"/>
                        </a:rPr>
                        <a:t> in Russia.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93536"/>
                  </a:ext>
                </a:extLst>
              </a:tr>
              <a:tr h="447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r>
                        <a:rPr lang="en-US" sz="1200" b="0" i="0">
                          <a:solidFill>
                            <a:schemeClr val="tx1"/>
                          </a:solidFill>
                          <a:latin typeface="+mj-lt"/>
                        </a:rPr>
                        <a:t>sar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2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In former times, the </a:t>
                      </a:r>
                      <a:r>
                        <a:rPr lang="en-GB" sz="1200" b="1" i="0" u="sng" dirty="0">
                          <a:solidFill>
                            <a:schemeClr val="tx1"/>
                          </a:solidFill>
                          <a:latin typeface="+mj-lt"/>
                        </a:rPr>
                        <a:t>Tsar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 was the king of Russia.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838013"/>
                  </a:ext>
                </a:extLst>
              </a:tr>
              <a:tr h="447978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Soviet Union (USSR)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former federal republic in Eastern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Europe and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Asia: the revolution of 1917 achieved the overthrow of the Russian monarchy and the Soviet Union (the USSR) was established in 1922 as a Communist state. It was the largest country in the world. 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154286"/>
                  </a:ext>
                </a:extLst>
              </a:tr>
              <a:tr h="447978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ecological footprint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+mj-lt"/>
                        </a:rPr>
                        <a:t>The amount of land on average used by each person for food, water, transport, housing, waste management, and other purposes.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9668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3E0AA6-3059-714A-9663-FF5D29893104}"/>
              </a:ext>
            </a:extLst>
          </p:cNvPr>
          <p:cNvSpPr txBox="1"/>
          <p:nvPr/>
        </p:nvSpPr>
        <p:spPr>
          <a:xfrm>
            <a:off x="2395193" y="0"/>
            <a:ext cx="644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Vocabulary </a:t>
            </a:r>
            <a:r>
              <a:rPr lang="en-US" sz="2000" b="1" u="sng" dirty="0" err="1"/>
              <a:t>Organiser</a:t>
            </a:r>
            <a:r>
              <a:rPr lang="en-US" sz="2000" b="1" u="sng" dirty="0"/>
              <a:t>- Russia</a:t>
            </a:r>
          </a:p>
        </p:txBody>
      </p:sp>
    </p:spTree>
    <p:extLst>
      <p:ext uri="{BB962C8B-B14F-4D97-AF65-F5344CB8AC3E}">
        <p14:creationId xmlns:p14="http://schemas.microsoft.com/office/powerpoint/2010/main" val="3985357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5" ma:contentTypeDescription="Create a new document." ma:contentTypeScope="" ma:versionID="3dfc54f9de7ac5a652975ecd84099b8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7b6a3dc06c5d95915b59e5fba21850d9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663F31-87EE-4803-BC3F-916540307E0E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6a051225-211a-4978-8e1f-418ef71e904e"/>
    <ds:schemaRef ds:uri="8b373f33-a440-4ef8-82f6-332943134ac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7CA5D7-BAB4-4A0E-A5DB-F05A8730E8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498444-7CA6-49F8-B04F-1224EBE6F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327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Jack</dc:creator>
  <cp:lastModifiedBy>Amos, A</cp:lastModifiedBy>
  <cp:revision>52</cp:revision>
  <cp:lastPrinted>2019-12-16T14:02:02Z</cp:lastPrinted>
  <dcterms:created xsi:type="dcterms:W3CDTF">2019-10-13T21:03:17Z</dcterms:created>
  <dcterms:modified xsi:type="dcterms:W3CDTF">2024-02-29T16:00:55Z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27820300</vt:r8>
  </property>
</Properties>
</file>