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6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77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8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24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5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18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7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2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72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7A450-AADA-4717-BA40-8677567D3D95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1FD49-93CC-41D7-8137-1E82DF46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5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D5FA97-F3A5-B44F-9AED-40A76E4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91752"/>
              </p:ext>
            </p:extLst>
          </p:nvPr>
        </p:nvGraphicFramePr>
        <p:xfrm>
          <a:off x="136552" y="639355"/>
          <a:ext cx="12055448" cy="612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833">
                  <a:extLst>
                    <a:ext uri="{9D8B030D-6E8A-4147-A177-3AD203B41FA5}">
                      <a16:colId xmlns:a16="http://schemas.microsoft.com/office/drawing/2014/main" val="3206047619"/>
                    </a:ext>
                  </a:extLst>
                </a:gridCol>
                <a:gridCol w="9436615">
                  <a:extLst>
                    <a:ext uri="{9D8B030D-6E8A-4147-A177-3AD203B41FA5}">
                      <a16:colId xmlns:a16="http://schemas.microsoft.com/office/drawing/2014/main" val="3304586897"/>
                    </a:ext>
                  </a:extLst>
                </a:gridCol>
              </a:tblGrid>
              <a:tr h="334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Scientist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Someone whose job it is to teach or do research in science.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26266"/>
                  </a:ext>
                </a:extLst>
              </a:tr>
              <a:tr h="428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Scientific question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A question that may lead to a hypothesis and help us in answering (or figuring out) the reason for some observations.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35651"/>
                  </a:ext>
                </a:extLst>
              </a:tr>
              <a:tr h="4343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Hypothesis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Is an idea which suggests a possible explanation for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a particular situation or condition, but which has not yet been proved or correct.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89555"/>
                  </a:ext>
                </a:extLst>
              </a:tr>
              <a:tr h="3596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Comparative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test</a:t>
                      </a:r>
                      <a:endParaRPr lang="en-US" sz="1800" b="0" i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A test that compares the effect of different actions or the characteristics of a different material.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35838"/>
                  </a:ext>
                </a:extLst>
              </a:tr>
              <a:tr h="416303"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Prediction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To say that something will/might happen.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21073"/>
                  </a:ext>
                </a:extLst>
              </a:tr>
              <a:tr h="355756"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Findings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To learn the facts about something.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965799"/>
                  </a:ext>
                </a:extLst>
              </a:tr>
              <a:tr h="417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Data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Information in the form of facts or numbers.</a:t>
                      </a:r>
                      <a:endParaRPr lang="en-GB" sz="1800" b="0" i="0" kern="1200" dirty="0" smtClean="0">
                        <a:solidFill>
                          <a:schemeClr val="dk1"/>
                        </a:solidFill>
                        <a:effectLst/>
                        <a:latin typeface="SassoonPrimaryInfan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93536"/>
                  </a:ext>
                </a:extLst>
              </a:tr>
              <a:tr h="459808"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Question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To ask someone about something.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838013"/>
                  </a:ext>
                </a:extLst>
              </a:tr>
              <a:tr h="320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Grouping and classifying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Putting things that have something in common in a group.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13074"/>
                  </a:ext>
                </a:extLst>
              </a:tr>
              <a:tr h="364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Test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333333"/>
                          </a:solidFill>
                          <a:effectLst/>
                          <a:latin typeface="SassoonPrimaryInfant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test is a deliberate action or experiment to find out how well something works. </a:t>
                      </a:r>
                      <a:endParaRPr lang="en-GB" sz="1800" dirty="0">
                        <a:effectLst/>
                        <a:latin typeface="SassoonPrimaryInfan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17163"/>
                  </a:ext>
                </a:extLst>
              </a:tr>
              <a:tr h="355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Observation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To watch something carefully to learn about it.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452397"/>
                  </a:ext>
                </a:extLst>
              </a:tr>
              <a:tr h="336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Absorb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To take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in a substance.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936662"/>
                  </a:ext>
                </a:extLst>
              </a:tr>
              <a:tr h="494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Material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A solid substance,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for example a cloth.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16823"/>
                  </a:ext>
                </a:extLst>
              </a:tr>
              <a:tr h="494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Dissolve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To become completely mixed with a liquid. 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8696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3E0AA6-3059-714A-9663-FF5D29893104}"/>
              </a:ext>
            </a:extLst>
          </p:cNvPr>
          <p:cNvSpPr txBox="1"/>
          <p:nvPr/>
        </p:nvSpPr>
        <p:spPr>
          <a:xfrm>
            <a:off x="2943658" y="159402"/>
            <a:ext cx="6441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SassoonPrimaryInfant" pitchFamily="2" charset="0"/>
              </a:rPr>
              <a:t>Vocabulary </a:t>
            </a:r>
            <a:r>
              <a:rPr lang="en-US" sz="2400" b="1" u="sng" dirty="0" err="1" smtClean="0">
                <a:latin typeface="SassoonPrimaryInfant" pitchFamily="2" charset="0"/>
              </a:rPr>
              <a:t>Organiser</a:t>
            </a:r>
            <a:r>
              <a:rPr lang="en-US" sz="2400" b="1" u="sng" dirty="0" smtClean="0">
                <a:latin typeface="SassoonPrimaryInfant" pitchFamily="2" charset="0"/>
              </a:rPr>
              <a:t>- Science</a:t>
            </a:r>
            <a:endParaRPr lang="en-US" sz="2400" b="1" u="sng" dirty="0">
              <a:latin typeface="SassoonPrimaryInfant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018" y="621067"/>
            <a:ext cx="396413" cy="44933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863" y="1195532"/>
            <a:ext cx="254722" cy="3171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9863" y="1747694"/>
            <a:ext cx="456491" cy="4043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8" y="2671289"/>
            <a:ext cx="404402" cy="3582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018" y="3903707"/>
            <a:ext cx="254722" cy="3171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/>
          <a:srcRect l="18627" t="22214" r="33295" b="26993"/>
          <a:stretch/>
        </p:blipFill>
        <p:spPr>
          <a:xfrm>
            <a:off x="1737650" y="5103373"/>
            <a:ext cx="324430" cy="27219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/>
          <a:srcRect r="1260"/>
          <a:stretch/>
        </p:blipFill>
        <p:spPr>
          <a:xfrm>
            <a:off x="2016197" y="5930415"/>
            <a:ext cx="345642" cy="27648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9129" y="6372683"/>
            <a:ext cx="421467" cy="3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6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188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Amos, Adam</dc:creator>
  <cp:lastModifiedBy>Best, Sam</cp:lastModifiedBy>
  <cp:revision>48</cp:revision>
  <cp:lastPrinted>2020-02-13T11:37:35Z</cp:lastPrinted>
  <dcterms:created xsi:type="dcterms:W3CDTF">2020-01-29T13:08:16Z</dcterms:created>
  <dcterms:modified xsi:type="dcterms:W3CDTF">2020-11-09T12:26:50Z</dcterms:modified>
</cp:coreProperties>
</file>