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9D31-E862-4BC9-80B5-EEE586A64BF6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7BE0-4D23-4CA9-A2D8-8BFD36646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0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9D31-E862-4BC9-80B5-EEE586A64BF6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7BE0-4D23-4CA9-A2D8-8BFD36646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22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9D31-E862-4BC9-80B5-EEE586A64BF6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7BE0-4D23-4CA9-A2D8-8BFD36646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14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9D31-E862-4BC9-80B5-EEE586A64BF6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7BE0-4D23-4CA9-A2D8-8BFD36646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158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9D31-E862-4BC9-80B5-EEE586A64BF6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7BE0-4D23-4CA9-A2D8-8BFD36646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913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9D31-E862-4BC9-80B5-EEE586A64BF6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7BE0-4D23-4CA9-A2D8-8BFD36646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51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9D31-E862-4BC9-80B5-EEE586A64BF6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7BE0-4D23-4CA9-A2D8-8BFD36646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5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9D31-E862-4BC9-80B5-EEE586A64BF6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7BE0-4D23-4CA9-A2D8-8BFD36646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22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9D31-E862-4BC9-80B5-EEE586A64BF6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7BE0-4D23-4CA9-A2D8-8BFD36646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77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9D31-E862-4BC9-80B5-EEE586A64BF6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7BE0-4D23-4CA9-A2D8-8BFD36646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42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9D31-E862-4BC9-80B5-EEE586A64BF6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7BE0-4D23-4CA9-A2D8-8BFD36646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88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29D31-E862-4BC9-80B5-EEE586A64BF6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67BE0-4D23-4CA9-A2D8-8BFD36646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12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011869" y="2717640"/>
            <a:ext cx="1484169" cy="141382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83090" y="3425810"/>
            <a:ext cx="133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States of Matter</a:t>
            </a:r>
          </a:p>
        </p:txBody>
      </p:sp>
      <p:cxnSp>
        <p:nvCxnSpPr>
          <p:cNvPr id="7" name="Straight Connector 6"/>
          <p:cNvCxnSpPr>
            <a:stCxn id="4" idx="0"/>
            <a:endCxn id="50" idx="5"/>
          </p:cNvCxnSpPr>
          <p:nvPr/>
        </p:nvCxnSpPr>
        <p:spPr>
          <a:xfrm flipH="1" flipV="1">
            <a:off x="2132572" y="1282028"/>
            <a:ext cx="3621382" cy="14356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6"/>
            <a:endCxn id="34" idx="2"/>
          </p:cNvCxnSpPr>
          <p:nvPr/>
        </p:nvCxnSpPr>
        <p:spPr>
          <a:xfrm>
            <a:off x="6496038" y="3424553"/>
            <a:ext cx="2958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798101" y="3420783"/>
            <a:ext cx="2207085" cy="25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0" idx="0"/>
            <a:endCxn id="4" idx="4"/>
          </p:cNvCxnSpPr>
          <p:nvPr/>
        </p:nvCxnSpPr>
        <p:spPr>
          <a:xfrm flipV="1">
            <a:off x="5751763" y="4131466"/>
            <a:ext cx="2191" cy="13801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AutoShape 6" descr="Image result for inventing icon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9454538" y="2872103"/>
            <a:ext cx="1166979" cy="11049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5" name="Straight Connector 84"/>
          <p:cNvCxnSpPr>
            <a:endCxn id="34" idx="0"/>
          </p:cNvCxnSpPr>
          <p:nvPr/>
        </p:nvCxnSpPr>
        <p:spPr>
          <a:xfrm>
            <a:off x="10036552" y="2682748"/>
            <a:ext cx="1476" cy="1893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endCxn id="34" idx="7"/>
          </p:cNvCxnSpPr>
          <p:nvPr/>
        </p:nvCxnSpPr>
        <p:spPr>
          <a:xfrm flipH="1">
            <a:off x="10450617" y="2872103"/>
            <a:ext cx="127770" cy="1618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endCxn id="34" idx="1"/>
          </p:cNvCxnSpPr>
          <p:nvPr/>
        </p:nvCxnSpPr>
        <p:spPr>
          <a:xfrm>
            <a:off x="9453063" y="2872102"/>
            <a:ext cx="172375" cy="1618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 flipV="1">
            <a:off x="10622318" y="3436814"/>
            <a:ext cx="18332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34" idx="3"/>
          </p:cNvCxnSpPr>
          <p:nvPr/>
        </p:nvCxnSpPr>
        <p:spPr>
          <a:xfrm flipH="1">
            <a:off x="9482806" y="3815194"/>
            <a:ext cx="142632" cy="1618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34" idx="4"/>
          </p:cNvCxnSpPr>
          <p:nvPr/>
        </p:nvCxnSpPr>
        <p:spPr>
          <a:xfrm flipH="1">
            <a:off x="10036552" y="3977003"/>
            <a:ext cx="1476" cy="1893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34" idx="5"/>
          </p:cNvCxnSpPr>
          <p:nvPr/>
        </p:nvCxnSpPr>
        <p:spPr>
          <a:xfrm>
            <a:off x="10450617" y="3815194"/>
            <a:ext cx="169425" cy="1618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4" idx="4"/>
          </p:cNvCxnSpPr>
          <p:nvPr/>
        </p:nvCxnSpPr>
        <p:spPr>
          <a:xfrm flipV="1">
            <a:off x="2131276" y="4131466"/>
            <a:ext cx="3622678" cy="14714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89" idx="2"/>
          </p:cNvCxnSpPr>
          <p:nvPr/>
        </p:nvCxnSpPr>
        <p:spPr>
          <a:xfrm flipH="1" flipV="1">
            <a:off x="1195320" y="5910092"/>
            <a:ext cx="131462" cy="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8704" t="21619" r="12561" b="17549"/>
          <a:stretch/>
        </p:blipFill>
        <p:spPr>
          <a:xfrm>
            <a:off x="5398440" y="2851564"/>
            <a:ext cx="709539" cy="670966"/>
          </a:xfrm>
          <a:prstGeom prst="rect">
            <a:avLst/>
          </a:prstGeom>
        </p:spPr>
      </p:pic>
      <p:pic>
        <p:nvPicPr>
          <p:cNvPr id="146" name="Picture 4" descr="Chemical sciences, chemistry, chemist icon - Download on Iconfind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375" y="2978138"/>
            <a:ext cx="868956" cy="86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590853" y="3816891"/>
            <a:ext cx="10456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Chemistry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408306" y="3373951"/>
            <a:ext cx="1259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The Water Cycle</a:t>
            </a:r>
          </a:p>
        </p:txBody>
      </p:sp>
      <p:cxnSp>
        <p:nvCxnSpPr>
          <p:cNvPr id="147" name="Straight Connector 146"/>
          <p:cNvCxnSpPr>
            <a:stCxn id="4" idx="0"/>
            <a:endCxn id="152" idx="4"/>
          </p:cNvCxnSpPr>
          <p:nvPr/>
        </p:nvCxnSpPr>
        <p:spPr>
          <a:xfrm flipH="1" flipV="1">
            <a:off x="5749297" y="1405337"/>
            <a:ext cx="4657" cy="13123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4" idx="0"/>
            <a:endCxn id="154" idx="3"/>
          </p:cNvCxnSpPr>
          <p:nvPr/>
        </p:nvCxnSpPr>
        <p:spPr>
          <a:xfrm flipV="1">
            <a:off x="5753954" y="1304106"/>
            <a:ext cx="3949512" cy="14135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1328432" y="513365"/>
            <a:ext cx="942109" cy="90054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val 151"/>
          <p:cNvSpPr/>
          <p:nvPr/>
        </p:nvSpPr>
        <p:spPr>
          <a:xfrm>
            <a:off x="5278242" y="504792"/>
            <a:ext cx="942109" cy="90054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/>
          <p:cNvSpPr/>
          <p:nvPr/>
        </p:nvSpPr>
        <p:spPr>
          <a:xfrm>
            <a:off x="9565497" y="535443"/>
            <a:ext cx="942109" cy="90054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490152" y="1018131"/>
            <a:ext cx="587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/>
              <a:t>solid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407292" y="1007648"/>
            <a:ext cx="6655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/>
              <a:t>liquid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810446" y="1064568"/>
            <a:ext cx="461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/>
              <a:t>gas</a:t>
            </a:r>
          </a:p>
        </p:txBody>
      </p:sp>
      <p:pic>
        <p:nvPicPr>
          <p:cNvPr id="44" name="Picture 20" descr="Solid Cube Icon 6057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38" y="508184"/>
            <a:ext cx="454805" cy="454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2499" y="1042329"/>
            <a:ext cx="98713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fixed shape</a:t>
            </a:r>
          </a:p>
          <a:p>
            <a:r>
              <a:rPr lang="en-GB" sz="1200" dirty="0">
                <a:solidFill>
                  <a:srgbClr val="333333"/>
                </a:solidFill>
              </a:rPr>
              <a:t>fixed volume</a:t>
            </a:r>
            <a:endParaRPr lang="en-GB" sz="1200" dirty="0"/>
          </a:p>
          <a:p>
            <a:endParaRPr lang="en-GB" sz="1400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1195320" y="945411"/>
            <a:ext cx="14576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1782711" y="359083"/>
            <a:ext cx="1903" cy="1544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no plastic bottle Icon 338008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415" y="62693"/>
            <a:ext cx="395916" cy="39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Group 21"/>
          <p:cNvGrpSpPr/>
          <p:nvPr/>
        </p:nvGrpSpPr>
        <p:grpSpPr>
          <a:xfrm>
            <a:off x="1275843" y="7937"/>
            <a:ext cx="506868" cy="506868"/>
            <a:chOff x="1039171" y="96549"/>
            <a:chExt cx="506868" cy="506868"/>
          </a:xfrm>
        </p:grpSpPr>
        <p:pic>
          <p:nvPicPr>
            <p:cNvPr id="1026" name="Picture 2" descr="plastic container Icon 373910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5188" y="198355"/>
              <a:ext cx="314833" cy="3148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no entry Icon 1379325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171" y="96549"/>
              <a:ext cx="506868" cy="5068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4" name="TextBox 23"/>
          <p:cNvSpPr txBox="1"/>
          <p:nvPr/>
        </p:nvSpPr>
        <p:spPr>
          <a:xfrm>
            <a:off x="2203866" y="81370"/>
            <a:ext cx="1533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doesn’t take the shape of a container</a:t>
            </a:r>
          </a:p>
        </p:txBody>
      </p:sp>
      <p:cxnSp>
        <p:nvCxnSpPr>
          <p:cNvPr id="28" name="Straight Connector 27"/>
          <p:cNvCxnSpPr>
            <a:endCxn id="152" idx="2"/>
          </p:cNvCxnSpPr>
          <p:nvPr/>
        </p:nvCxnSpPr>
        <p:spPr>
          <a:xfrm>
            <a:off x="5143544" y="955064"/>
            <a:ext cx="134698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52" idx="6"/>
          </p:cNvCxnSpPr>
          <p:nvPr/>
        </p:nvCxnSpPr>
        <p:spPr>
          <a:xfrm flipV="1">
            <a:off x="6220351" y="955064"/>
            <a:ext cx="134698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16" descr="liquid Icon 64440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143" y="594217"/>
            <a:ext cx="559392" cy="559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4199872" y="1057241"/>
            <a:ext cx="109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no fixed shape</a:t>
            </a:r>
          </a:p>
          <a:p>
            <a:r>
              <a:rPr lang="en-GB" sz="1200" dirty="0"/>
              <a:t>can be poured</a:t>
            </a:r>
          </a:p>
          <a:p>
            <a:r>
              <a:rPr lang="en-GB" sz="1200" dirty="0"/>
              <a:t>fixed volume</a:t>
            </a:r>
          </a:p>
        </p:txBody>
      </p:sp>
      <p:pic>
        <p:nvPicPr>
          <p:cNvPr id="1034" name="Picture 10" descr="watter bottle Icon 358296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166" y="83419"/>
            <a:ext cx="385386" cy="385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lastic container Icon 37391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885" y="88167"/>
            <a:ext cx="397547" cy="39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6306020" y="27930"/>
            <a:ext cx="1142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takes the shape of a container</a:t>
            </a:r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2281916" y="936779"/>
            <a:ext cx="14576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52" idx="0"/>
          </p:cNvCxnSpPr>
          <p:nvPr/>
        </p:nvCxnSpPr>
        <p:spPr>
          <a:xfrm flipV="1">
            <a:off x="5749297" y="415396"/>
            <a:ext cx="0" cy="893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318455" y="3252149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/>
          </a:p>
        </p:txBody>
      </p:sp>
      <p:sp>
        <p:nvSpPr>
          <p:cNvPr id="71" name="TextBox 70"/>
          <p:cNvSpPr txBox="1"/>
          <p:nvPr/>
        </p:nvSpPr>
        <p:spPr>
          <a:xfrm>
            <a:off x="2387530" y="1114997"/>
            <a:ext cx="90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can be held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04877" y="5975697"/>
            <a:ext cx="7757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matter</a:t>
            </a:r>
          </a:p>
        </p:txBody>
      </p:sp>
      <p:pic>
        <p:nvPicPr>
          <p:cNvPr id="17" name="Picture 6" descr="solid Icon 1659678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607" y="566519"/>
            <a:ext cx="580103" cy="58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liquid Icon 1659680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208" y="566527"/>
            <a:ext cx="511066" cy="51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gas Icon 165967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2343" y="592348"/>
            <a:ext cx="508415" cy="508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/>
          <p:cNvCxnSpPr/>
          <p:nvPr/>
        </p:nvCxnSpPr>
        <p:spPr>
          <a:xfrm>
            <a:off x="9407242" y="976550"/>
            <a:ext cx="1511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0507606" y="985715"/>
            <a:ext cx="1511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 flipV="1">
            <a:off x="10036550" y="375505"/>
            <a:ext cx="6" cy="1396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93" idx="1"/>
            <a:endCxn id="4" idx="4"/>
          </p:cNvCxnSpPr>
          <p:nvPr/>
        </p:nvCxnSpPr>
        <p:spPr>
          <a:xfrm flipH="1" flipV="1">
            <a:off x="5753954" y="4131466"/>
            <a:ext cx="3754694" cy="14602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1326782" y="5459824"/>
            <a:ext cx="942109" cy="90054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/>
          <p:cNvSpPr/>
          <p:nvPr/>
        </p:nvSpPr>
        <p:spPr>
          <a:xfrm>
            <a:off x="5280708" y="5511603"/>
            <a:ext cx="942109" cy="90054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/>
          <p:cNvSpPr/>
          <p:nvPr/>
        </p:nvSpPr>
        <p:spPr>
          <a:xfrm>
            <a:off x="9370679" y="5459824"/>
            <a:ext cx="942109" cy="90054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0" name="Straight Connector 99"/>
          <p:cNvCxnSpPr>
            <a:endCxn id="89" idx="6"/>
          </p:cNvCxnSpPr>
          <p:nvPr/>
        </p:nvCxnSpPr>
        <p:spPr>
          <a:xfrm flipH="1">
            <a:off x="2268891" y="5910092"/>
            <a:ext cx="157360" cy="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90" idx="1"/>
          </p:cNvCxnSpPr>
          <p:nvPr/>
        </p:nvCxnSpPr>
        <p:spPr>
          <a:xfrm flipH="1" flipV="1">
            <a:off x="5317146" y="5545000"/>
            <a:ext cx="101531" cy="984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endCxn id="90" idx="5"/>
          </p:cNvCxnSpPr>
          <p:nvPr/>
        </p:nvCxnSpPr>
        <p:spPr>
          <a:xfrm flipH="1" flipV="1">
            <a:off x="6084848" y="6280266"/>
            <a:ext cx="85277" cy="801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 flipV="1">
            <a:off x="9194140" y="5910092"/>
            <a:ext cx="176539" cy="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 flipV="1">
            <a:off x="10315752" y="5913909"/>
            <a:ext cx="176539" cy="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0" name="Picture 16" descr="holding fruit Icon 4508026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884" y="683244"/>
            <a:ext cx="458574" cy="458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12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469538" y="630018"/>
            <a:ext cx="584947" cy="584947"/>
          </a:xfrm>
          <a:prstGeom prst="rect">
            <a:avLst/>
          </a:prstGeom>
        </p:spPr>
      </p:pic>
      <p:sp>
        <p:nvSpPr>
          <p:cNvPr id="148" name="TextBox 147"/>
          <p:cNvSpPr txBox="1"/>
          <p:nvPr/>
        </p:nvSpPr>
        <p:spPr>
          <a:xfrm>
            <a:off x="6284598" y="1124312"/>
            <a:ext cx="11387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difficult to hold</a:t>
            </a:r>
          </a:p>
        </p:txBody>
      </p:sp>
      <p:pic>
        <p:nvPicPr>
          <p:cNvPr id="1042" name="Picture 18" descr="invisible Icon 159601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937" y="757093"/>
            <a:ext cx="438914" cy="438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" name="TextBox 148"/>
          <p:cNvSpPr txBox="1"/>
          <p:nvPr/>
        </p:nvSpPr>
        <p:spPr>
          <a:xfrm>
            <a:off x="10543928" y="1127407"/>
            <a:ext cx="1060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often invisible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10259861" y="27930"/>
            <a:ext cx="12237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can be squashed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8316109" y="1117541"/>
            <a:ext cx="1091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no fixed shape</a:t>
            </a:r>
          </a:p>
        </p:txBody>
      </p:sp>
      <p:pic>
        <p:nvPicPr>
          <p:cNvPr id="2" name="Picture 2" descr="compress Icon 1632185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1614" y="45637"/>
            <a:ext cx="329867" cy="32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as Icon 2456342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2537" y="702507"/>
            <a:ext cx="485808" cy="485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79"/>
          <p:cNvPicPr>
            <a:picLocks noChangeAspect="1"/>
          </p:cNvPicPr>
          <p:nvPr/>
        </p:nvPicPr>
        <p:blipFill rotWithShape="1">
          <a:blip r:embed="rId2"/>
          <a:srcRect l="18704" t="21619" r="12561" b="17549"/>
          <a:stretch/>
        </p:blipFill>
        <p:spPr>
          <a:xfrm>
            <a:off x="5543859" y="5587003"/>
            <a:ext cx="416917" cy="3942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82152" y="5626046"/>
            <a:ext cx="568091" cy="568091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2077172" y="6199155"/>
            <a:ext cx="155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matter can change shape depending on its temperature</a:t>
            </a:r>
          </a:p>
        </p:txBody>
      </p:sp>
      <p:pic>
        <p:nvPicPr>
          <p:cNvPr id="8" name="Picture 6" descr="themometer Icon 3500719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906" y="5682512"/>
            <a:ext cx="455157" cy="45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TextBox 82"/>
          <p:cNvSpPr txBox="1"/>
          <p:nvPr/>
        </p:nvSpPr>
        <p:spPr>
          <a:xfrm>
            <a:off x="257366" y="6212214"/>
            <a:ext cx="1418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everything is made</a:t>
            </a:r>
          </a:p>
          <a:p>
            <a:r>
              <a:rPr lang="en-GB" sz="1200" dirty="0"/>
              <a:t>of matter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57085" y="5876059"/>
            <a:ext cx="784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changes of state</a:t>
            </a:r>
          </a:p>
        </p:txBody>
      </p:sp>
      <p:pic>
        <p:nvPicPr>
          <p:cNvPr id="84" name="Picture 2" descr="Water Cycle Icon 3364824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4296" y="2928111"/>
            <a:ext cx="484505" cy="484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64637" y="5545000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melting</a:t>
            </a:r>
          </a:p>
        </p:txBody>
      </p:sp>
      <p:pic>
        <p:nvPicPr>
          <p:cNvPr id="86" name="Picture 16" descr="melting Icon 3734282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271" y="5076186"/>
            <a:ext cx="541739" cy="541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1" name="Straight Connector 90"/>
          <p:cNvCxnSpPr/>
          <p:nvPr/>
        </p:nvCxnSpPr>
        <p:spPr>
          <a:xfrm flipH="1">
            <a:off x="5319002" y="6267018"/>
            <a:ext cx="88290" cy="1010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endCxn id="90" idx="7"/>
          </p:cNvCxnSpPr>
          <p:nvPr/>
        </p:nvCxnSpPr>
        <p:spPr>
          <a:xfrm flipH="1">
            <a:off x="6084848" y="5562726"/>
            <a:ext cx="97368" cy="807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4569448" y="6606980"/>
            <a:ext cx="682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freezing</a:t>
            </a:r>
          </a:p>
        </p:txBody>
      </p:sp>
      <p:pic>
        <p:nvPicPr>
          <p:cNvPr id="107" name="Picture 106" descr="freezing Icon 1468295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597" y="6064079"/>
            <a:ext cx="542901" cy="5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107" descr="evaporating Icon 3429431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152" y="6043438"/>
            <a:ext cx="584181" cy="58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9" name="TextBox 108"/>
          <p:cNvSpPr txBox="1"/>
          <p:nvPr/>
        </p:nvSpPr>
        <p:spPr>
          <a:xfrm>
            <a:off x="6120768" y="6568487"/>
            <a:ext cx="933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evaporation</a:t>
            </a:r>
          </a:p>
        </p:txBody>
      </p:sp>
      <p:pic>
        <p:nvPicPr>
          <p:cNvPr id="110" name="Picture 8" descr="rainy day Icon 426006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7550" y="4987415"/>
            <a:ext cx="692596" cy="692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TextBox 110"/>
          <p:cNvSpPr txBox="1"/>
          <p:nvPr/>
        </p:nvSpPr>
        <p:spPr>
          <a:xfrm>
            <a:off x="6141602" y="5540572"/>
            <a:ext cx="1029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condensation</a:t>
            </a:r>
          </a:p>
        </p:txBody>
      </p:sp>
      <p:pic>
        <p:nvPicPr>
          <p:cNvPr id="113" name="Picture 2" descr="particle Icon 398271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644" y="5544722"/>
            <a:ext cx="572077" cy="57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8" descr="sun Icon 4985785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730" y="2536154"/>
            <a:ext cx="437657" cy="437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2" descr="rise in temperature Icon 217632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632" y="2084024"/>
            <a:ext cx="537155" cy="537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117" descr="evaporating Icon 3429431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998" y="2388655"/>
            <a:ext cx="584181" cy="58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9" name="TextBox 118"/>
          <p:cNvSpPr txBox="1"/>
          <p:nvPr/>
        </p:nvSpPr>
        <p:spPr>
          <a:xfrm>
            <a:off x="11032631" y="2743922"/>
            <a:ext cx="933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evaporation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60071" y="2692073"/>
            <a:ext cx="9911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sun and heat</a:t>
            </a:r>
          </a:p>
        </p:txBody>
      </p:sp>
      <p:pic>
        <p:nvPicPr>
          <p:cNvPr id="1038" name="Picture 14" descr="rising Icon 3812110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394" y="3155264"/>
            <a:ext cx="531038" cy="53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6" descr="fall in temperature Icon 217638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129" y="3920018"/>
            <a:ext cx="536264" cy="53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7" name="TextBox 126"/>
          <p:cNvSpPr txBox="1"/>
          <p:nvPr/>
        </p:nvSpPr>
        <p:spPr>
          <a:xfrm>
            <a:off x="9955032" y="1888833"/>
            <a:ext cx="1691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water temperature rises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11139179" y="3570095"/>
            <a:ext cx="1052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water vapour rising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10454436" y="4404249"/>
            <a:ext cx="1652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water temperature falls</a:t>
            </a:r>
          </a:p>
        </p:txBody>
      </p:sp>
      <p:pic>
        <p:nvPicPr>
          <p:cNvPr id="130" name="Picture 8" descr="rainy day Icon 426006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911" y="4099087"/>
            <a:ext cx="692596" cy="692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Rectangle 62"/>
          <p:cNvSpPr/>
          <p:nvPr/>
        </p:nvSpPr>
        <p:spPr>
          <a:xfrm>
            <a:off x="9529929" y="4683034"/>
            <a:ext cx="10299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condensation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7984814" y="3646165"/>
            <a:ext cx="1385865" cy="612193"/>
            <a:chOff x="7640080" y="3654412"/>
            <a:chExt cx="1704205" cy="665997"/>
          </a:xfrm>
        </p:grpSpPr>
        <p:pic>
          <p:nvPicPr>
            <p:cNvPr id="134" name="Picture 10" descr="precipitation Icon 3424755"/>
            <p:cNvPicPr>
              <a:picLocks noChangeAspect="1" noChangeArrowheads="1"/>
            </p:cNvPicPr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0080" y="3654412"/>
              <a:ext cx="665997" cy="6659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5" name="Picture 2" descr="snowy Icon 1979021"/>
            <p:cNvPicPr>
              <a:picLocks noChangeAspect="1" noChangeArrowheads="1"/>
            </p:cNvPicPr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0967" y="3721569"/>
              <a:ext cx="545036" cy="5450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" name="Picture 4" descr="cloud hail Icon 1982786"/>
            <p:cNvPicPr>
              <a:picLocks noChangeAspect="1" noChangeArrowheads="1"/>
            </p:cNvPicPr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51468" y="3757477"/>
              <a:ext cx="492817" cy="4928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8" name="Rectangle 67"/>
          <p:cNvSpPr/>
          <p:nvPr/>
        </p:nvSpPr>
        <p:spPr>
          <a:xfrm>
            <a:off x="8303167" y="4189189"/>
            <a:ext cx="9792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1200" dirty="0"/>
              <a:t>precipitation</a:t>
            </a:r>
          </a:p>
        </p:txBody>
      </p:sp>
      <p:cxnSp>
        <p:nvCxnSpPr>
          <p:cNvPr id="141" name="Straight Connector 140"/>
          <p:cNvCxnSpPr/>
          <p:nvPr/>
        </p:nvCxnSpPr>
        <p:spPr>
          <a:xfrm flipH="1" flipV="1">
            <a:off x="9839808" y="6360369"/>
            <a:ext cx="3849" cy="1883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4" name="Picture 20" descr="Solid Cube Icon 6057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344" y="5669261"/>
            <a:ext cx="454805" cy="454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16" descr="liquid Icon 64440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205" y="6385731"/>
            <a:ext cx="459275" cy="45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22" descr="Gas Icon 416058"/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6539" y="5559923"/>
            <a:ext cx="665238" cy="66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6" name="TextBox 155"/>
          <p:cNvSpPr txBox="1"/>
          <p:nvPr/>
        </p:nvSpPr>
        <p:spPr>
          <a:xfrm>
            <a:off x="9352987" y="5559073"/>
            <a:ext cx="9801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Solid, Liquid or Gas?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1066020" y="5617925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wood</a:t>
            </a:r>
          </a:p>
          <a:p>
            <a:r>
              <a:rPr lang="en-GB" sz="1200" dirty="0"/>
              <a:t>ice cube </a:t>
            </a:r>
          </a:p>
          <a:p>
            <a:r>
              <a:rPr lang="en-GB" sz="1200" dirty="0"/>
              <a:t>glass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0146191" y="6166741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coffee</a:t>
            </a:r>
          </a:p>
          <a:p>
            <a:r>
              <a:rPr lang="en-GB" sz="1200" dirty="0"/>
              <a:t>water</a:t>
            </a:r>
          </a:p>
          <a:p>
            <a:r>
              <a:rPr lang="en-GB" sz="1200" dirty="0"/>
              <a:t>shower gel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746083" y="5586924"/>
            <a:ext cx="1181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carbon dioxide</a:t>
            </a:r>
          </a:p>
          <a:p>
            <a:r>
              <a:rPr lang="en-GB" sz="1200" dirty="0"/>
              <a:t>water vapour</a:t>
            </a:r>
          </a:p>
          <a:p>
            <a:r>
              <a:rPr lang="en-GB" sz="1200" dirty="0"/>
              <a:t>oxygen</a:t>
            </a:r>
          </a:p>
          <a:p>
            <a:r>
              <a:rPr lang="en-GB" sz="1200" dirty="0"/>
              <a:t>air</a:t>
            </a:r>
          </a:p>
        </p:txBody>
      </p:sp>
    </p:spTree>
    <p:extLst>
      <p:ext uri="{BB962C8B-B14F-4D97-AF65-F5344CB8AC3E}">
        <p14:creationId xmlns:p14="http://schemas.microsoft.com/office/powerpoint/2010/main" val="164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a051225-211a-4978-8e1f-418ef71e904e" xsi:nil="true"/>
    <lcf76f155ced4ddcb4097134ff3c332f xmlns="8b373f33-a440-4ef8-82f6-332943134ac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B62E9770AA2B4CB9D24B4779026AFD" ma:contentTypeVersion="14" ma:contentTypeDescription="Create a new document." ma:contentTypeScope="" ma:versionID="3ad53a5ead3f9db0904571b272c86c59">
  <xsd:schema xmlns:xsd="http://www.w3.org/2001/XMLSchema" xmlns:xs="http://www.w3.org/2001/XMLSchema" xmlns:p="http://schemas.microsoft.com/office/2006/metadata/properties" xmlns:ns2="8b373f33-a440-4ef8-82f6-332943134ace" xmlns:ns3="6a051225-211a-4978-8e1f-418ef71e904e" targetNamespace="http://schemas.microsoft.com/office/2006/metadata/properties" ma:root="true" ma:fieldsID="6558724928b5459cd39869abaee4648c" ns2:_="" ns3:_="">
    <xsd:import namespace="8b373f33-a440-4ef8-82f6-332943134ace"/>
    <xsd:import namespace="6a051225-211a-4978-8e1f-418ef71e9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73f33-a440-4ef8-82f6-332943134a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051225-211a-4978-8e1f-418ef71e904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a8e3918-8589-4699-a0be-3034bfa6572a}" ma:internalName="TaxCatchAll" ma:showField="CatchAllData" ma:web="6a051225-211a-4978-8e1f-418ef71e90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1A40E3-CA0D-4044-A86E-B029A6C1BA09}">
  <ds:schemaRefs>
    <ds:schemaRef ds:uri="http://schemas.microsoft.com/office/infopath/2007/PartnerControls"/>
    <ds:schemaRef ds:uri="http://purl.org/dc/terms/"/>
    <ds:schemaRef ds:uri="6a051225-211a-4978-8e1f-418ef71e904e"/>
    <ds:schemaRef ds:uri="http://schemas.openxmlformats.org/package/2006/metadata/core-properties"/>
    <ds:schemaRef ds:uri="http://purl.org/dc/dcmitype/"/>
    <ds:schemaRef ds:uri="8b373f33-a440-4ef8-82f6-332943134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BC9E103-8FA3-42B2-BA80-40FF0124F8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1BCC3B-9E87-44AF-8BB0-30BA05CC94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373f33-a440-4ef8-82f6-332943134ace"/>
    <ds:schemaRef ds:uri="6a051225-211a-4978-8e1f-418ef71e90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106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Adams, Jack</dc:creator>
  <cp:lastModifiedBy>Vernon, A</cp:lastModifiedBy>
  <cp:revision>112</cp:revision>
  <cp:lastPrinted>2020-02-27T08:41:16Z</cp:lastPrinted>
  <dcterms:created xsi:type="dcterms:W3CDTF">2020-02-10T09:58:03Z</dcterms:created>
  <dcterms:modified xsi:type="dcterms:W3CDTF">2023-07-10T13:46:17Z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0x01010036B62E9770AA2B4CB9D24B4779026AFD</vt:lpwstr>
  </property>
  <property fmtid="{D5CDD505-2E9C-101B-9397-08002B2CF9AE}" pid="3" name="Order">
    <vt:r8>3128100</vt:r8>
  </property>
</Properties>
</file>