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8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77C2229-AD73-4772-B704-8061D1C987AE}" v="68" dt="2023-11-02T13:56:26.39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517" autoAdjust="0"/>
    <p:restoredTop sz="94660"/>
  </p:normalViewPr>
  <p:slideViewPr>
    <p:cSldViewPr snapToGrid="0">
      <p:cViewPr varScale="1">
        <p:scale>
          <a:sx n="63" d="100"/>
          <a:sy n="63" d="100"/>
        </p:scale>
        <p:origin x="784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ernon, A" userId="7a9ad0a5-c0f2-4a49-9c0d-495ed8849c93" providerId="ADAL" clId="{077C2229-AD73-4772-B704-8061D1C987AE}"/>
    <pc:docChg chg="undo custSel delSld modSld">
      <pc:chgData name="Vernon, A" userId="7a9ad0a5-c0f2-4a49-9c0d-495ed8849c93" providerId="ADAL" clId="{077C2229-AD73-4772-B704-8061D1C987AE}" dt="2023-11-02T13:56:26.398" v="140" actId="1076"/>
      <pc:docMkLst>
        <pc:docMk/>
      </pc:docMkLst>
      <pc:sldChg chg="addSp delSp modSp mod modAnim">
        <pc:chgData name="Vernon, A" userId="7a9ad0a5-c0f2-4a49-9c0d-495ed8849c93" providerId="ADAL" clId="{077C2229-AD73-4772-B704-8061D1C987AE}" dt="2023-11-02T13:53:23.903" v="121" actId="1076"/>
        <pc:sldMkLst>
          <pc:docMk/>
          <pc:sldMk cId="1506445445" sldId="256"/>
        </pc:sldMkLst>
        <pc:spChg chg="add mod">
          <ac:chgData name="Vernon, A" userId="7a9ad0a5-c0f2-4a49-9c0d-495ed8849c93" providerId="ADAL" clId="{077C2229-AD73-4772-B704-8061D1C987AE}" dt="2023-11-02T13:13:13.882" v="0"/>
          <ac:spMkLst>
            <pc:docMk/>
            <pc:sldMk cId="1506445445" sldId="256"/>
            <ac:spMk id="4" creationId="{AB83D7B2-81EF-9628-2D69-AE44897CB52A}"/>
          </ac:spMkLst>
        </pc:spChg>
        <pc:grpChg chg="add mod">
          <ac:chgData name="Vernon, A" userId="7a9ad0a5-c0f2-4a49-9c0d-495ed8849c93" providerId="ADAL" clId="{077C2229-AD73-4772-B704-8061D1C987AE}" dt="2023-11-02T13:13:41.944" v="4"/>
          <ac:grpSpMkLst>
            <pc:docMk/>
            <pc:sldMk cId="1506445445" sldId="256"/>
            <ac:grpSpMk id="10" creationId="{780D19AB-1160-E948-0293-A1541E941C53}"/>
          </ac:grpSpMkLst>
        </pc:grpChg>
        <pc:graphicFrameChg chg="add del mod modGraphic">
          <ac:chgData name="Vernon, A" userId="7a9ad0a5-c0f2-4a49-9c0d-495ed8849c93" providerId="ADAL" clId="{077C2229-AD73-4772-B704-8061D1C987AE}" dt="2023-11-02T13:53:13.938" v="119" actId="255"/>
          <ac:graphicFrameMkLst>
            <pc:docMk/>
            <pc:sldMk cId="1506445445" sldId="256"/>
            <ac:graphicFrameMk id="2" creationId="{EDD5FA97-F3A5-B44F-9AED-40A76E4F2C2B}"/>
          </ac:graphicFrameMkLst>
        </pc:graphicFrameChg>
        <pc:picChg chg="del">
          <ac:chgData name="Vernon, A" userId="7a9ad0a5-c0f2-4a49-9c0d-495ed8849c93" providerId="ADAL" clId="{077C2229-AD73-4772-B704-8061D1C987AE}" dt="2023-11-02T13:13:18.152" v="1" actId="478"/>
          <ac:picMkLst>
            <pc:docMk/>
            <pc:sldMk cId="1506445445" sldId="256"/>
            <ac:picMk id="3" creationId="{00000000-0000-0000-0000-000000000000}"/>
          </ac:picMkLst>
        </pc:picChg>
        <pc:picChg chg="mod">
          <ac:chgData name="Vernon, A" userId="7a9ad0a5-c0f2-4a49-9c0d-495ed8849c93" providerId="ADAL" clId="{077C2229-AD73-4772-B704-8061D1C987AE}" dt="2023-11-02T13:13:41.944" v="4"/>
          <ac:picMkLst>
            <pc:docMk/>
            <pc:sldMk cId="1506445445" sldId="256"/>
            <ac:picMk id="11" creationId="{2F40C66D-4E43-E17B-BC22-8C62ED94C78C}"/>
          </ac:picMkLst>
        </pc:picChg>
        <pc:picChg chg="del mod">
          <ac:chgData name="Vernon, A" userId="7a9ad0a5-c0f2-4a49-9c0d-495ed8849c93" providerId="ADAL" clId="{077C2229-AD73-4772-B704-8061D1C987AE}" dt="2023-11-02T13:48:42.119" v="99" actId="21"/>
          <ac:picMkLst>
            <pc:docMk/>
            <pc:sldMk cId="1506445445" sldId="256"/>
            <ac:picMk id="12" creationId="{00000000-0000-0000-0000-000000000000}"/>
          </ac:picMkLst>
        </pc:picChg>
        <pc:picChg chg="mod">
          <ac:chgData name="Vernon, A" userId="7a9ad0a5-c0f2-4a49-9c0d-495ed8849c93" providerId="ADAL" clId="{077C2229-AD73-4772-B704-8061D1C987AE}" dt="2023-11-02T13:13:41.944" v="4"/>
          <ac:picMkLst>
            <pc:docMk/>
            <pc:sldMk cId="1506445445" sldId="256"/>
            <ac:picMk id="13" creationId="{750C728F-45E2-6A35-7F77-532991C9332F}"/>
          </ac:picMkLst>
        </pc:picChg>
        <pc:picChg chg="add mod">
          <ac:chgData name="Vernon, A" userId="7a9ad0a5-c0f2-4a49-9c0d-495ed8849c93" providerId="ADAL" clId="{077C2229-AD73-4772-B704-8061D1C987AE}" dt="2023-11-02T13:18:36.095" v="38" actId="1076"/>
          <ac:picMkLst>
            <pc:docMk/>
            <pc:sldMk cId="1506445445" sldId="256"/>
            <ac:picMk id="14" creationId="{DA745EC6-8697-D74B-4D31-8B4217E6DB61}"/>
          </ac:picMkLst>
        </pc:picChg>
        <pc:picChg chg="add mod">
          <ac:chgData name="Vernon, A" userId="7a9ad0a5-c0f2-4a49-9c0d-495ed8849c93" providerId="ADAL" clId="{077C2229-AD73-4772-B704-8061D1C987AE}" dt="2023-11-02T13:19:23.005" v="51" actId="1076"/>
          <ac:picMkLst>
            <pc:docMk/>
            <pc:sldMk cId="1506445445" sldId="256"/>
            <ac:picMk id="15" creationId="{2E5D41D3-BA55-D385-DFB8-4E4CC8D8A749}"/>
          </ac:picMkLst>
        </pc:picChg>
        <pc:picChg chg="add mod">
          <ac:chgData name="Vernon, A" userId="7a9ad0a5-c0f2-4a49-9c0d-495ed8849c93" providerId="ADAL" clId="{077C2229-AD73-4772-B704-8061D1C987AE}" dt="2023-11-02T13:46:34.084" v="63" actId="1076"/>
          <ac:picMkLst>
            <pc:docMk/>
            <pc:sldMk cId="1506445445" sldId="256"/>
            <ac:picMk id="16" creationId="{4CAD3009-B13C-434C-5A11-DC32BD551557}"/>
          </ac:picMkLst>
        </pc:picChg>
        <pc:picChg chg="add mod">
          <ac:chgData name="Vernon, A" userId="7a9ad0a5-c0f2-4a49-9c0d-495ed8849c93" providerId="ADAL" clId="{077C2229-AD73-4772-B704-8061D1C987AE}" dt="2023-11-02T13:47:54.979" v="73" actId="1076"/>
          <ac:picMkLst>
            <pc:docMk/>
            <pc:sldMk cId="1506445445" sldId="256"/>
            <ac:picMk id="17" creationId="{662BD791-2E90-D99F-95AE-1740E5B59A92}"/>
          </ac:picMkLst>
        </pc:picChg>
        <pc:picChg chg="add mod">
          <ac:chgData name="Vernon, A" userId="7a9ad0a5-c0f2-4a49-9c0d-495ed8849c93" providerId="ADAL" clId="{077C2229-AD73-4772-B704-8061D1C987AE}" dt="2023-11-02T13:48:16.783" v="77" actId="1076"/>
          <ac:picMkLst>
            <pc:docMk/>
            <pc:sldMk cId="1506445445" sldId="256"/>
            <ac:picMk id="18" creationId="{F11DC733-4E06-FCA5-02B4-3BF6E31B344B}"/>
          </ac:picMkLst>
        </pc:picChg>
        <pc:picChg chg="add mod">
          <ac:chgData name="Vernon, A" userId="7a9ad0a5-c0f2-4a49-9c0d-495ed8849c93" providerId="ADAL" clId="{077C2229-AD73-4772-B704-8061D1C987AE}" dt="2023-11-02T13:53:20.155" v="120" actId="1076"/>
          <ac:picMkLst>
            <pc:docMk/>
            <pc:sldMk cId="1506445445" sldId="256"/>
            <ac:picMk id="19" creationId="{D95DA3E5-E640-F7FD-A298-0192FDE4B2FC}"/>
          </ac:picMkLst>
        </pc:picChg>
        <pc:picChg chg="mod">
          <ac:chgData name="Vernon, A" userId="7a9ad0a5-c0f2-4a49-9c0d-495ed8849c93" providerId="ADAL" clId="{077C2229-AD73-4772-B704-8061D1C987AE}" dt="2023-11-02T13:53:23.903" v="121" actId="1076"/>
          <ac:picMkLst>
            <pc:docMk/>
            <pc:sldMk cId="1506445445" sldId="256"/>
            <ac:picMk id="1030" creationId="{00000000-0000-0000-0000-000000000000}"/>
          </ac:picMkLst>
        </pc:picChg>
        <pc:picChg chg="add del mod">
          <ac:chgData name="Vernon, A" userId="7a9ad0a5-c0f2-4a49-9c0d-495ed8849c93" providerId="ADAL" clId="{077C2229-AD73-4772-B704-8061D1C987AE}" dt="2023-11-02T13:47:15.291" v="66" actId="21"/>
          <ac:picMkLst>
            <pc:docMk/>
            <pc:sldMk cId="1506445445" sldId="256"/>
            <ac:picMk id="1032" creationId="{00000000-0000-0000-0000-000000000000}"/>
          </ac:picMkLst>
        </pc:picChg>
        <pc:picChg chg="add del mod">
          <ac:chgData name="Vernon, A" userId="7a9ad0a5-c0f2-4a49-9c0d-495ed8849c93" providerId="ADAL" clId="{077C2229-AD73-4772-B704-8061D1C987AE}" dt="2023-11-02T13:47:15.291" v="66" actId="21"/>
          <ac:picMkLst>
            <pc:docMk/>
            <pc:sldMk cId="1506445445" sldId="256"/>
            <ac:picMk id="1034" creationId="{00000000-0000-0000-0000-000000000000}"/>
          </ac:picMkLst>
        </pc:picChg>
        <pc:picChg chg="del">
          <ac:chgData name="Vernon, A" userId="7a9ad0a5-c0f2-4a49-9c0d-495ed8849c93" providerId="ADAL" clId="{077C2229-AD73-4772-B704-8061D1C987AE}" dt="2023-11-02T13:16:47.498" v="25" actId="21"/>
          <ac:picMkLst>
            <pc:docMk/>
            <pc:sldMk cId="1506445445" sldId="256"/>
            <ac:picMk id="1036" creationId="{00000000-0000-0000-0000-000000000000}"/>
          </ac:picMkLst>
        </pc:picChg>
        <pc:picChg chg="del">
          <ac:chgData name="Vernon, A" userId="7a9ad0a5-c0f2-4a49-9c0d-495ed8849c93" providerId="ADAL" clId="{077C2229-AD73-4772-B704-8061D1C987AE}" dt="2023-11-02T13:16:47.498" v="25" actId="21"/>
          <ac:picMkLst>
            <pc:docMk/>
            <pc:sldMk cId="1506445445" sldId="256"/>
            <ac:picMk id="1040" creationId="{00000000-0000-0000-0000-000000000000}"/>
          </ac:picMkLst>
        </pc:picChg>
        <pc:picChg chg="del">
          <ac:chgData name="Vernon, A" userId="7a9ad0a5-c0f2-4a49-9c0d-495ed8849c93" providerId="ADAL" clId="{077C2229-AD73-4772-B704-8061D1C987AE}" dt="2023-11-02T13:16:47.498" v="25" actId="21"/>
          <ac:picMkLst>
            <pc:docMk/>
            <pc:sldMk cId="1506445445" sldId="256"/>
            <ac:picMk id="1044" creationId="{00000000-0000-0000-0000-000000000000}"/>
          </ac:picMkLst>
        </pc:picChg>
        <pc:picChg chg="del">
          <ac:chgData name="Vernon, A" userId="7a9ad0a5-c0f2-4a49-9c0d-495ed8849c93" providerId="ADAL" clId="{077C2229-AD73-4772-B704-8061D1C987AE}" dt="2023-11-02T13:16:47.498" v="25" actId="21"/>
          <ac:picMkLst>
            <pc:docMk/>
            <pc:sldMk cId="1506445445" sldId="256"/>
            <ac:picMk id="1046" creationId="{00000000-0000-0000-0000-000000000000}"/>
          </ac:picMkLst>
        </pc:picChg>
        <pc:picChg chg="del">
          <ac:chgData name="Vernon, A" userId="7a9ad0a5-c0f2-4a49-9c0d-495ed8849c93" providerId="ADAL" clId="{077C2229-AD73-4772-B704-8061D1C987AE}" dt="2023-11-02T13:16:47.498" v="25" actId="21"/>
          <ac:picMkLst>
            <pc:docMk/>
            <pc:sldMk cId="1506445445" sldId="256"/>
            <ac:picMk id="1048" creationId="{00000000-0000-0000-0000-000000000000}"/>
          </ac:picMkLst>
        </pc:picChg>
      </pc:sldChg>
      <pc:sldChg chg="del">
        <pc:chgData name="Vernon, A" userId="7a9ad0a5-c0f2-4a49-9c0d-495ed8849c93" providerId="ADAL" clId="{077C2229-AD73-4772-B704-8061D1C987AE}" dt="2023-11-02T13:53:48.198" v="122" actId="2696"/>
        <pc:sldMkLst>
          <pc:docMk/>
          <pc:sldMk cId="3563028329" sldId="257"/>
        </pc:sldMkLst>
      </pc:sldChg>
      <pc:sldChg chg="addSp delSp modSp mod modAnim">
        <pc:chgData name="Vernon, A" userId="7a9ad0a5-c0f2-4a49-9c0d-495ed8849c93" providerId="ADAL" clId="{077C2229-AD73-4772-B704-8061D1C987AE}" dt="2023-11-02T13:56:26.398" v="140" actId="1076"/>
        <pc:sldMkLst>
          <pc:docMk/>
          <pc:sldMk cId="4096967567" sldId="258"/>
        </pc:sldMkLst>
        <pc:graphicFrameChg chg="mod modGraphic">
          <ac:chgData name="Vernon, A" userId="7a9ad0a5-c0f2-4a49-9c0d-495ed8849c93" providerId="ADAL" clId="{077C2229-AD73-4772-B704-8061D1C987AE}" dt="2023-11-02T13:56:12.136" v="136" actId="20577"/>
          <ac:graphicFrameMkLst>
            <pc:docMk/>
            <pc:sldMk cId="4096967567" sldId="258"/>
            <ac:graphicFrameMk id="4" creationId="{EDD5FA97-F3A5-B44F-9AED-40A76E4F2C2B}"/>
          </ac:graphicFrameMkLst>
        </pc:graphicFrameChg>
        <pc:picChg chg="del">
          <ac:chgData name="Vernon, A" userId="7a9ad0a5-c0f2-4a49-9c0d-495ed8849c93" providerId="ADAL" clId="{077C2229-AD73-4772-B704-8061D1C987AE}" dt="2023-11-02T13:18:27.431" v="36" actId="21"/>
          <ac:picMkLst>
            <pc:docMk/>
            <pc:sldMk cId="4096967567" sldId="258"/>
            <ac:picMk id="3" creationId="{10A3F969-15D1-E440-7B8A-DB29218A4808}"/>
          </ac:picMkLst>
        </pc:picChg>
        <pc:picChg chg="del">
          <ac:chgData name="Vernon, A" userId="7a9ad0a5-c0f2-4a49-9c0d-495ed8849c93" providerId="ADAL" clId="{077C2229-AD73-4772-B704-8061D1C987AE}" dt="2023-11-02T13:19:12.573" v="49" actId="21"/>
          <ac:picMkLst>
            <pc:docMk/>
            <pc:sldMk cId="4096967567" sldId="258"/>
            <ac:picMk id="6" creationId="{B57BC871-5F07-49A6-07A1-9D65EA36DE1F}"/>
          </ac:picMkLst>
        </pc:picChg>
        <pc:picChg chg="del">
          <ac:chgData name="Vernon, A" userId="7a9ad0a5-c0f2-4a49-9c0d-495ed8849c93" providerId="ADAL" clId="{077C2229-AD73-4772-B704-8061D1C987AE}" dt="2023-11-02T13:15:52.334" v="18" actId="478"/>
          <ac:picMkLst>
            <pc:docMk/>
            <pc:sldMk cId="4096967567" sldId="258"/>
            <ac:picMk id="8" creationId="{00000000-0000-0000-0000-000000000000}"/>
          </ac:picMkLst>
        </pc:picChg>
        <pc:picChg chg="del">
          <ac:chgData name="Vernon, A" userId="7a9ad0a5-c0f2-4a49-9c0d-495ed8849c93" providerId="ADAL" clId="{077C2229-AD73-4772-B704-8061D1C987AE}" dt="2023-11-02T13:15:48.027" v="16" actId="478"/>
          <ac:picMkLst>
            <pc:docMk/>
            <pc:sldMk cId="4096967567" sldId="258"/>
            <ac:picMk id="9" creationId="{00000000-0000-0000-0000-000000000000}"/>
          </ac:picMkLst>
        </pc:picChg>
        <pc:picChg chg="del">
          <ac:chgData name="Vernon, A" userId="7a9ad0a5-c0f2-4a49-9c0d-495ed8849c93" providerId="ADAL" clId="{077C2229-AD73-4772-B704-8061D1C987AE}" dt="2023-11-02T13:15:50.134" v="17" actId="478"/>
          <ac:picMkLst>
            <pc:docMk/>
            <pc:sldMk cId="4096967567" sldId="258"/>
            <ac:picMk id="10" creationId="{00000000-0000-0000-0000-000000000000}"/>
          </ac:picMkLst>
        </pc:picChg>
        <pc:picChg chg="del">
          <ac:chgData name="Vernon, A" userId="7a9ad0a5-c0f2-4a49-9c0d-495ed8849c93" providerId="ADAL" clId="{077C2229-AD73-4772-B704-8061D1C987AE}" dt="2023-11-02T13:46:26.527" v="61" actId="21"/>
          <ac:picMkLst>
            <pc:docMk/>
            <pc:sldMk cId="4096967567" sldId="258"/>
            <ac:picMk id="11" creationId="{D8C69D02-AA9A-9571-8C92-47E6FC4AB9EC}"/>
          </ac:picMkLst>
        </pc:picChg>
        <pc:picChg chg="del">
          <ac:chgData name="Vernon, A" userId="7a9ad0a5-c0f2-4a49-9c0d-495ed8849c93" providerId="ADAL" clId="{077C2229-AD73-4772-B704-8061D1C987AE}" dt="2023-11-02T13:47:44.424" v="71" actId="21"/>
          <ac:picMkLst>
            <pc:docMk/>
            <pc:sldMk cId="4096967567" sldId="258"/>
            <ac:picMk id="13" creationId="{620E7830-451D-A925-9A58-52C2DDECF67A}"/>
          </ac:picMkLst>
        </pc:picChg>
        <pc:picChg chg="del">
          <ac:chgData name="Vernon, A" userId="7a9ad0a5-c0f2-4a49-9c0d-495ed8849c93" providerId="ADAL" clId="{077C2229-AD73-4772-B704-8061D1C987AE}" dt="2023-11-02T13:47:59.768" v="74" actId="21"/>
          <ac:picMkLst>
            <pc:docMk/>
            <pc:sldMk cId="4096967567" sldId="258"/>
            <ac:picMk id="15" creationId="{A289D746-A7AF-A88D-722B-E94D62AC734E}"/>
          </ac:picMkLst>
        </pc:picChg>
        <pc:picChg chg="add mod">
          <ac:chgData name="Vernon, A" userId="7a9ad0a5-c0f2-4a49-9c0d-495ed8849c93" providerId="ADAL" clId="{077C2229-AD73-4772-B704-8061D1C987AE}" dt="2023-11-02T13:17:00.215" v="27" actId="1076"/>
          <ac:picMkLst>
            <pc:docMk/>
            <pc:sldMk cId="4096967567" sldId="258"/>
            <ac:picMk id="16" creationId="{1954FE8F-AD54-84FB-7347-C664AC3955AE}"/>
          </ac:picMkLst>
        </pc:picChg>
        <pc:picChg chg="add mod">
          <ac:chgData name="Vernon, A" userId="7a9ad0a5-c0f2-4a49-9c0d-495ed8849c93" providerId="ADAL" clId="{077C2229-AD73-4772-B704-8061D1C987AE}" dt="2023-11-02T13:17:00.215" v="27" actId="1076"/>
          <ac:picMkLst>
            <pc:docMk/>
            <pc:sldMk cId="4096967567" sldId="258"/>
            <ac:picMk id="17" creationId="{62F8B8C7-A29B-1B41-FB98-FF82B576FA85}"/>
          </ac:picMkLst>
        </pc:picChg>
        <pc:picChg chg="add mod">
          <ac:chgData name="Vernon, A" userId="7a9ad0a5-c0f2-4a49-9c0d-495ed8849c93" providerId="ADAL" clId="{077C2229-AD73-4772-B704-8061D1C987AE}" dt="2023-11-02T13:17:00.215" v="27" actId="1076"/>
          <ac:picMkLst>
            <pc:docMk/>
            <pc:sldMk cId="4096967567" sldId="258"/>
            <ac:picMk id="18" creationId="{A6B73BBC-5EBF-D71F-B164-294FF9A12868}"/>
          </ac:picMkLst>
        </pc:picChg>
        <pc:picChg chg="add mod">
          <ac:chgData name="Vernon, A" userId="7a9ad0a5-c0f2-4a49-9c0d-495ed8849c93" providerId="ADAL" clId="{077C2229-AD73-4772-B704-8061D1C987AE}" dt="2023-11-02T13:17:00.215" v="27" actId="1076"/>
          <ac:picMkLst>
            <pc:docMk/>
            <pc:sldMk cId="4096967567" sldId="258"/>
            <ac:picMk id="19" creationId="{7766B206-F9D6-5066-ED87-2171C3144887}"/>
          </ac:picMkLst>
        </pc:picChg>
        <pc:picChg chg="add mod">
          <ac:chgData name="Vernon, A" userId="7a9ad0a5-c0f2-4a49-9c0d-495ed8849c93" providerId="ADAL" clId="{077C2229-AD73-4772-B704-8061D1C987AE}" dt="2023-11-02T13:17:00.215" v="27" actId="1076"/>
          <ac:picMkLst>
            <pc:docMk/>
            <pc:sldMk cId="4096967567" sldId="258"/>
            <ac:picMk id="20" creationId="{6459E5F1-0F78-64F2-584C-01EE2531D423}"/>
          </ac:picMkLst>
        </pc:picChg>
        <pc:picChg chg="add mod">
          <ac:chgData name="Vernon, A" userId="7a9ad0a5-c0f2-4a49-9c0d-495ed8849c93" providerId="ADAL" clId="{077C2229-AD73-4772-B704-8061D1C987AE}" dt="2023-11-02T13:56:23.124" v="139" actId="1076"/>
          <ac:picMkLst>
            <pc:docMk/>
            <pc:sldMk cId="4096967567" sldId="258"/>
            <ac:picMk id="21" creationId="{64459FEC-AE1A-CAEB-1A04-6F20AB48E829}"/>
          </ac:picMkLst>
        </pc:picChg>
        <pc:picChg chg="add mod">
          <ac:chgData name="Vernon, A" userId="7a9ad0a5-c0f2-4a49-9c0d-495ed8849c93" providerId="ADAL" clId="{077C2229-AD73-4772-B704-8061D1C987AE}" dt="2023-11-02T13:56:20.116" v="138" actId="1076"/>
          <ac:picMkLst>
            <pc:docMk/>
            <pc:sldMk cId="4096967567" sldId="258"/>
            <ac:picMk id="22" creationId="{F9A21A53-9A83-455A-1B8F-4B1C20BBB4D2}"/>
          </ac:picMkLst>
        </pc:picChg>
        <pc:picChg chg="add mod">
          <ac:chgData name="Vernon, A" userId="7a9ad0a5-c0f2-4a49-9c0d-495ed8849c93" providerId="ADAL" clId="{077C2229-AD73-4772-B704-8061D1C987AE}" dt="2023-11-02T13:56:26.398" v="140" actId="1076"/>
          <ac:picMkLst>
            <pc:docMk/>
            <pc:sldMk cId="4096967567" sldId="258"/>
            <ac:picMk id="23" creationId="{A4BB5765-5EE3-A0C4-023B-1B49A50984AA}"/>
          </ac:picMkLst>
        </pc:picChg>
        <pc:picChg chg="del">
          <ac:chgData name="Vernon, A" userId="7a9ad0a5-c0f2-4a49-9c0d-495ed8849c93" providerId="ADAL" clId="{077C2229-AD73-4772-B704-8061D1C987AE}" dt="2023-11-02T13:49:38.785" v="107" actId="21"/>
          <ac:picMkLst>
            <pc:docMk/>
            <pc:sldMk cId="4096967567" sldId="258"/>
            <ac:picMk id="1026" creationId="{00000000-0000-0000-0000-000000000000}"/>
          </ac:picMkLst>
        </pc:picChg>
        <pc:picChg chg="mod">
          <ac:chgData name="Vernon, A" userId="7a9ad0a5-c0f2-4a49-9c0d-495ed8849c93" providerId="ADAL" clId="{077C2229-AD73-4772-B704-8061D1C987AE}" dt="2023-11-02T13:56:16.731" v="137" actId="1076"/>
          <ac:picMkLst>
            <pc:docMk/>
            <pc:sldMk cId="4096967567" sldId="258"/>
            <ac:picMk id="1030" creationId="{00000000-0000-0000-0000-000000000000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A369C-99BF-4067-A431-0140CF89B6F6}" type="datetimeFigureOut">
              <a:rPr lang="en-GB" smtClean="0"/>
              <a:t>02/11/2023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E1E02-231D-4637-9120-CA4310A699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41606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A369C-99BF-4067-A431-0140CF89B6F6}" type="datetimeFigureOut">
              <a:rPr lang="en-GB" smtClean="0"/>
              <a:t>02/11/2023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E1E02-231D-4637-9120-CA4310A699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70756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A369C-99BF-4067-A431-0140CF89B6F6}" type="datetimeFigureOut">
              <a:rPr lang="en-GB" smtClean="0"/>
              <a:t>02/11/2023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E1E02-231D-4637-9120-CA4310A699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91145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A369C-99BF-4067-A431-0140CF89B6F6}" type="datetimeFigureOut">
              <a:rPr lang="en-GB" smtClean="0"/>
              <a:t>02/11/2023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E1E02-231D-4637-9120-CA4310A699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65082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A369C-99BF-4067-A431-0140CF89B6F6}" type="datetimeFigureOut">
              <a:rPr lang="en-GB" smtClean="0"/>
              <a:t>02/11/2023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E1E02-231D-4637-9120-CA4310A699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71357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A369C-99BF-4067-A431-0140CF89B6F6}" type="datetimeFigureOut">
              <a:rPr lang="en-GB" smtClean="0"/>
              <a:t>02/11/2023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E1E02-231D-4637-9120-CA4310A699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78913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A369C-99BF-4067-A431-0140CF89B6F6}" type="datetimeFigureOut">
              <a:rPr lang="en-GB" smtClean="0"/>
              <a:t>02/11/2023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E1E02-231D-4637-9120-CA4310A699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53825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A369C-99BF-4067-A431-0140CF89B6F6}" type="datetimeFigureOut">
              <a:rPr lang="en-GB" smtClean="0"/>
              <a:t>02/11/2023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E1E02-231D-4637-9120-CA4310A699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62332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A369C-99BF-4067-A431-0140CF89B6F6}" type="datetimeFigureOut">
              <a:rPr lang="en-GB" smtClean="0"/>
              <a:t>02/11/2023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E1E02-231D-4637-9120-CA4310A699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73736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A369C-99BF-4067-A431-0140CF89B6F6}" type="datetimeFigureOut">
              <a:rPr lang="en-GB" smtClean="0"/>
              <a:t>02/11/2023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E1E02-231D-4637-9120-CA4310A699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26662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A369C-99BF-4067-A431-0140CF89B6F6}" type="datetimeFigureOut">
              <a:rPr lang="en-GB" smtClean="0"/>
              <a:t>02/11/2023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E1E02-231D-4637-9120-CA4310A699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01870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6A369C-99BF-4067-A431-0140CF89B6F6}" type="datetimeFigureOut">
              <a:rPr lang="en-GB" smtClean="0"/>
              <a:t>02/11/2023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2E1E02-231D-4637-9120-CA4310A699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2913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3" Type="http://schemas.openxmlformats.org/officeDocument/2006/relationships/image" Target="../media/image14.png"/><Relationship Id="rId7" Type="http://schemas.openxmlformats.org/officeDocument/2006/relationships/image" Target="../media/image18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10" Type="http://schemas.openxmlformats.org/officeDocument/2006/relationships/image" Target="../media/image21.png"/><Relationship Id="rId4" Type="http://schemas.openxmlformats.org/officeDocument/2006/relationships/image" Target="../media/image15.png"/><Relationship Id="rId9" Type="http://schemas.openxmlformats.org/officeDocument/2006/relationships/image" Target="../media/image2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EDD5FA97-F3A5-B44F-9AED-40A76E4F2C2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3065365"/>
              </p:ext>
            </p:extLst>
          </p:nvPr>
        </p:nvGraphicFramePr>
        <p:xfrm>
          <a:off x="136551" y="340653"/>
          <a:ext cx="11738774" cy="6399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22533">
                  <a:extLst>
                    <a:ext uri="{9D8B030D-6E8A-4147-A177-3AD203B41FA5}">
                      <a16:colId xmlns:a16="http://schemas.microsoft.com/office/drawing/2014/main" val="3206047619"/>
                    </a:ext>
                  </a:extLst>
                </a:gridCol>
                <a:gridCol w="2618509">
                  <a:extLst>
                    <a:ext uri="{9D8B030D-6E8A-4147-A177-3AD203B41FA5}">
                      <a16:colId xmlns:a16="http://schemas.microsoft.com/office/drawing/2014/main" val="3304586897"/>
                    </a:ext>
                  </a:extLst>
                </a:gridCol>
                <a:gridCol w="6197732">
                  <a:extLst>
                    <a:ext uri="{9D8B030D-6E8A-4147-A177-3AD203B41FA5}">
                      <a16:colId xmlns:a16="http://schemas.microsoft.com/office/drawing/2014/main" val="3614526706"/>
                    </a:ext>
                  </a:extLst>
                </a:gridCol>
              </a:tblGrid>
              <a:tr h="56679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6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+mn-lt"/>
                        </a:rPr>
                        <a:t>Biology</a:t>
                      </a:r>
                    </a:p>
                    <a:p>
                      <a:endParaRPr lang="en-US" sz="14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1" dirty="0">
                          <a:solidFill>
                            <a:schemeClr val="tx1"/>
                          </a:solidFill>
                          <a:latin typeface="+mn-lt"/>
                        </a:rPr>
                        <a:t>Biology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+mn-lt"/>
                        </a:rPr>
                        <a:t> is the branch of science that studies life and living organisms.</a:t>
                      </a:r>
                    </a:p>
                    <a:p>
                      <a:endParaRPr lang="en-US" sz="14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56114064"/>
                  </a:ext>
                </a:extLst>
              </a:tr>
              <a:tr h="56679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6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latin typeface="+mn-lt"/>
                        </a:rPr>
                        <a:t>classification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latin typeface="+mn-lt"/>
                        </a:rPr>
                        <a:t>the act of arranging into groups of similar things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89126266"/>
                  </a:ext>
                </a:extLst>
              </a:tr>
              <a:tr h="566792">
                <a:tc>
                  <a:txBody>
                    <a:bodyPr/>
                    <a:lstStyle/>
                    <a:p>
                      <a:endParaRPr lang="en-US" sz="1600" b="1" i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vertebrate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Animals with a back bone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74135651"/>
                  </a:ext>
                </a:extLst>
              </a:tr>
              <a:tr h="56679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i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invertebrate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Animals without a backbone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16489555"/>
                  </a:ext>
                </a:extLst>
              </a:tr>
              <a:tr h="56679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i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amphibian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i="0" dirty="0">
                          <a:solidFill>
                            <a:schemeClr val="tx1"/>
                          </a:solidFill>
                          <a:latin typeface="+mn-lt"/>
                        </a:rPr>
                        <a:t>An</a:t>
                      </a:r>
                      <a:r>
                        <a:rPr lang="en-GB" sz="1400" b="0" i="0" baseline="0" dirty="0">
                          <a:solidFill>
                            <a:schemeClr val="tx1"/>
                          </a:solidFill>
                          <a:latin typeface="+mn-lt"/>
                        </a:rPr>
                        <a:t> animal that lives on land but breeds offspring in the water such as a frog or a toad. </a:t>
                      </a:r>
                      <a:endParaRPr lang="en-GB" sz="1400" b="0" i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05235838"/>
                  </a:ext>
                </a:extLst>
              </a:tr>
              <a:tr h="56679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600" b="1" i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reptile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+mn-lt"/>
                        </a:rPr>
                        <a:t>A cold blooded animal that lays eggs on land such as a snake or crocodile.</a:t>
                      </a:r>
                    </a:p>
                    <a:p>
                      <a:endParaRPr lang="en-GB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43421073"/>
                  </a:ext>
                </a:extLst>
              </a:tr>
              <a:tr h="56679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i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bird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+mn-lt"/>
                        </a:rPr>
                        <a:t>A two-legged</a:t>
                      </a:r>
                      <a:r>
                        <a:rPr lang="en-GB" sz="1400" b="0" baseline="0" dirty="0">
                          <a:solidFill>
                            <a:schemeClr val="tx1"/>
                          </a:solidFill>
                          <a:latin typeface="+mn-lt"/>
                        </a:rPr>
                        <a:t> animal with feathers and wings which lays eggs and can usually fly. </a:t>
                      </a:r>
                      <a:endParaRPr lang="en-GB" sz="14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34965799"/>
                  </a:ext>
                </a:extLst>
              </a:tr>
              <a:tr h="56679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i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i="0" dirty="0">
                          <a:solidFill>
                            <a:schemeClr val="tx1"/>
                          </a:solidFill>
                          <a:latin typeface="+mn-lt"/>
                        </a:rPr>
                        <a:t>fish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/>
                        <a:t>A cold blooded animal that lives in water with a backbone, gills, fins and skin covered in scales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89693536"/>
                  </a:ext>
                </a:extLst>
              </a:tr>
              <a:tr h="56679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i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i="0" dirty="0">
                          <a:solidFill>
                            <a:schemeClr val="tx1"/>
                          </a:solidFill>
                          <a:latin typeface="+mn-lt"/>
                        </a:rPr>
                        <a:t>mammal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/>
                        <a:t>A warm-blooded</a:t>
                      </a:r>
                      <a:r>
                        <a:rPr lang="en-GB" sz="1400" baseline="0"/>
                        <a:t> animal such as a human, dog or whale. The female gives birth to live young and produces milk to feed them. </a:t>
                      </a:r>
                      <a:endParaRPr lang="en-GB" sz="140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400" b="0" i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96838013"/>
                  </a:ext>
                </a:extLst>
              </a:tr>
              <a:tr h="56679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i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i="0" dirty="0">
                          <a:solidFill>
                            <a:schemeClr val="tx1"/>
                          </a:solidFill>
                          <a:latin typeface="+mn-lt"/>
                        </a:rPr>
                        <a:t>environment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i="0" dirty="0">
                          <a:solidFill>
                            <a:schemeClr val="tx1"/>
                          </a:solidFill>
                          <a:latin typeface="+mn-lt"/>
                        </a:rPr>
                        <a:t>The area in which people, animals</a:t>
                      </a:r>
                      <a:r>
                        <a:rPr lang="en-GB" sz="1400" b="0" i="0" baseline="0" dirty="0">
                          <a:solidFill>
                            <a:schemeClr val="tx1"/>
                          </a:solidFill>
                          <a:latin typeface="+mn-lt"/>
                        </a:rPr>
                        <a:t> and plants live</a:t>
                      </a:r>
                      <a:endParaRPr lang="en-GB" sz="1400" b="0" i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19513074"/>
                  </a:ext>
                </a:extLst>
              </a:tr>
              <a:tr h="56679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i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i="0" dirty="0">
                          <a:solidFill>
                            <a:schemeClr val="tx1"/>
                          </a:solidFill>
                          <a:latin typeface="+mn-lt"/>
                        </a:rPr>
                        <a:t>human impact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400" b="0" i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i="0" dirty="0">
                          <a:solidFill>
                            <a:schemeClr val="tx1"/>
                          </a:solidFill>
                          <a:latin typeface="+mn-lt"/>
                        </a:rPr>
                        <a:t>how humans are affecting the earth and its</a:t>
                      </a:r>
                      <a:r>
                        <a:rPr lang="en-GB" sz="1400" b="0" i="0" baseline="0" dirty="0">
                          <a:solidFill>
                            <a:schemeClr val="tx1"/>
                          </a:solidFill>
                          <a:latin typeface="+mn-lt"/>
                        </a:rPr>
                        <a:t> environments </a:t>
                      </a:r>
                      <a:endParaRPr lang="en-GB" sz="1400" b="0" i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400" b="0" i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02717163"/>
                  </a:ext>
                </a:extLst>
              </a:tr>
            </a:tbl>
          </a:graphicData>
        </a:graphic>
      </p:graphicFrame>
      <p:pic>
        <p:nvPicPr>
          <p:cNvPr id="1026" name="Picture 2" descr="classification Icon 239274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9804" y="822419"/>
            <a:ext cx="697348" cy="6973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14961" y="1503230"/>
            <a:ext cx="274702" cy="505030"/>
          </a:xfrm>
          <a:prstGeom prst="rect">
            <a:avLst/>
          </a:prstGeom>
        </p:spPr>
      </p:pic>
      <p:pic>
        <p:nvPicPr>
          <p:cNvPr id="6" name="Picture 14" descr="Spine Icon 315379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8197" y="1525264"/>
            <a:ext cx="488725" cy="488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7" name="Group 6"/>
          <p:cNvGrpSpPr/>
          <p:nvPr/>
        </p:nvGrpSpPr>
        <p:grpSpPr>
          <a:xfrm>
            <a:off x="1142016" y="1954612"/>
            <a:ext cx="615497" cy="796796"/>
            <a:chOff x="1142016" y="1929414"/>
            <a:chExt cx="615497" cy="796796"/>
          </a:xfrm>
        </p:grpSpPr>
        <p:pic>
          <p:nvPicPr>
            <p:cNvPr id="8" name="Picture 7" descr="Spine Icon 3153794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96496" y="2073679"/>
              <a:ext cx="488725" cy="4887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9" name="Multiply 8"/>
            <p:cNvSpPr/>
            <p:nvPr/>
          </p:nvSpPr>
          <p:spPr>
            <a:xfrm>
              <a:off x="1142016" y="1929414"/>
              <a:ext cx="615497" cy="796796"/>
            </a:xfrm>
            <a:prstGeom prst="mathMultiply">
              <a:avLst>
                <a:gd name="adj1" fmla="val 3642"/>
              </a:avLst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pic>
        <p:nvPicPr>
          <p:cNvPr id="1030" name="Picture 6" descr="earth on hands Icon 3186421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1934" y="6211393"/>
            <a:ext cx="509443" cy="5094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AB83D7B2-81EF-9628-2D69-AE44897CB52A}"/>
              </a:ext>
            </a:extLst>
          </p:cNvPr>
          <p:cNvSpPr txBox="1"/>
          <p:nvPr/>
        </p:nvSpPr>
        <p:spPr>
          <a:xfrm>
            <a:off x="2366799" y="-59457"/>
            <a:ext cx="644123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u="sng" dirty="0"/>
              <a:t>Science – Y4 – Living Things and Their Habitats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780D19AB-1160-E948-0293-A1541E941C53}"/>
              </a:ext>
            </a:extLst>
          </p:cNvPr>
          <p:cNvGrpSpPr/>
          <p:nvPr/>
        </p:nvGrpSpPr>
        <p:grpSpPr>
          <a:xfrm>
            <a:off x="949657" y="302554"/>
            <a:ext cx="1203738" cy="530887"/>
            <a:chOff x="949657" y="302554"/>
            <a:chExt cx="1203738" cy="530887"/>
          </a:xfrm>
        </p:grpSpPr>
        <p:pic>
          <p:nvPicPr>
            <p:cNvPr id="11" name="Picture 6" descr="Biology Icons - 14,752 free vector icons">
              <a:extLst>
                <a:ext uri="{FF2B5EF4-FFF2-40B4-BE49-F238E27FC236}">
                  <a16:creationId xmlns:a16="http://schemas.microsoft.com/office/drawing/2014/main" id="{2F40C66D-4E43-E17B-BC22-8C62ED94C78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49657" y="331883"/>
              <a:ext cx="459447" cy="45944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3" name="Picture 8" descr="Biology icon - Download on Iconfinder on Iconfinder">
              <a:extLst>
                <a:ext uri="{FF2B5EF4-FFF2-40B4-BE49-F238E27FC236}">
                  <a16:creationId xmlns:a16="http://schemas.microsoft.com/office/drawing/2014/main" id="{750C728F-45E2-6A35-7F77-532991C9332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22508" y="302554"/>
              <a:ext cx="530887" cy="53088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pic>
        <p:nvPicPr>
          <p:cNvPr id="14" name="Picture 13">
            <a:extLst>
              <a:ext uri="{FF2B5EF4-FFF2-40B4-BE49-F238E27FC236}">
                <a16:creationId xmlns:a16="http://schemas.microsoft.com/office/drawing/2014/main" id="{DA745EC6-8697-D74B-4D31-8B4217E6DB61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281893" y="2689071"/>
            <a:ext cx="502675" cy="443749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2E5D41D3-BA55-D385-DFB8-4E4CC8D8A749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236243" y="3210742"/>
            <a:ext cx="708093" cy="498224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4CAD3009-B13C-434C-5A11-DC32BD551557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1273791" y="3774851"/>
            <a:ext cx="555306" cy="443749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662BD791-2E90-D99F-95AE-1740E5B59A92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1254838" y="4417856"/>
            <a:ext cx="502675" cy="342531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F11DC733-4E06-FCA5-02B4-3BF6E31B344B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1273791" y="4941443"/>
            <a:ext cx="459447" cy="421820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D95DA3E5-E640-F7FD-A298-0192FDE4B2FC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1252312" y="5563757"/>
            <a:ext cx="548688" cy="5486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64454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EDD5FA97-F3A5-B44F-9AED-40A76E4F2C2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0613487"/>
              </p:ext>
            </p:extLst>
          </p:nvPr>
        </p:nvGraphicFramePr>
        <p:xfrm>
          <a:off x="136551" y="340653"/>
          <a:ext cx="11738774" cy="598902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22533">
                  <a:extLst>
                    <a:ext uri="{9D8B030D-6E8A-4147-A177-3AD203B41FA5}">
                      <a16:colId xmlns:a16="http://schemas.microsoft.com/office/drawing/2014/main" val="3206047619"/>
                    </a:ext>
                  </a:extLst>
                </a:gridCol>
                <a:gridCol w="2618509">
                  <a:extLst>
                    <a:ext uri="{9D8B030D-6E8A-4147-A177-3AD203B41FA5}">
                      <a16:colId xmlns:a16="http://schemas.microsoft.com/office/drawing/2014/main" val="3304586897"/>
                    </a:ext>
                  </a:extLst>
                </a:gridCol>
                <a:gridCol w="6197732">
                  <a:extLst>
                    <a:ext uri="{9D8B030D-6E8A-4147-A177-3AD203B41FA5}">
                      <a16:colId xmlns:a16="http://schemas.microsoft.com/office/drawing/2014/main" val="3614526706"/>
                    </a:ext>
                  </a:extLst>
                </a:gridCol>
              </a:tblGrid>
              <a:tr h="56679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6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i="0" dirty="0">
                          <a:solidFill>
                            <a:schemeClr val="tx1"/>
                          </a:solidFill>
                          <a:latin typeface="+mn-lt"/>
                        </a:rPr>
                        <a:t>waste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i="0" dirty="0">
                          <a:solidFill>
                            <a:schemeClr val="tx1"/>
                          </a:solidFill>
                          <a:latin typeface="+mn-lt"/>
                        </a:rPr>
                        <a:t>unwanted or unusable material, substances, or by-products.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56114064"/>
                  </a:ext>
                </a:extLst>
              </a:tr>
              <a:tr h="56679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6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i="0" dirty="0">
                          <a:solidFill>
                            <a:schemeClr val="tx1"/>
                          </a:solidFill>
                          <a:latin typeface="+mn-lt"/>
                        </a:rPr>
                        <a:t>global warming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i="0" dirty="0">
                          <a:solidFill>
                            <a:schemeClr val="tx1"/>
                          </a:solidFill>
                          <a:latin typeface="+mn-lt"/>
                        </a:rPr>
                        <a:t>the term used to describe the rising of the average temperature on Earth.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89126266"/>
                  </a:ext>
                </a:extLst>
              </a:tr>
              <a:tr h="566792">
                <a:tc>
                  <a:txBody>
                    <a:bodyPr/>
                    <a:lstStyle/>
                    <a:p>
                      <a:endParaRPr lang="en-US" sz="1600" b="1" i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i="0" dirty="0">
                          <a:solidFill>
                            <a:schemeClr val="tx1"/>
                          </a:solidFill>
                          <a:latin typeface="+mn-lt"/>
                        </a:rPr>
                        <a:t>poaching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i="0" dirty="0">
                          <a:solidFill>
                            <a:schemeClr val="tx1"/>
                          </a:solidFill>
                          <a:latin typeface="+mn-lt"/>
                        </a:rPr>
                        <a:t>the </a:t>
                      </a:r>
                      <a:r>
                        <a:rPr lang="en-GB" sz="1400" b="1" i="0" u="sng" dirty="0">
                          <a:solidFill>
                            <a:schemeClr val="tx1"/>
                          </a:solidFill>
                          <a:latin typeface="+mn-lt"/>
                        </a:rPr>
                        <a:t>illegal</a:t>
                      </a:r>
                      <a:r>
                        <a:rPr lang="en-GB" sz="1400" b="0" i="0" dirty="0">
                          <a:solidFill>
                            <a:schemeClr val="tx1"/>
                          </a:solidFill>
                          <a:latin typeface="+mn-lt"/>
                        </a:rPr>
                        <a:t> hunting of animals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74135651"/>
                  </a:ext>
                </a:extLst>
              </a:tr>
              <a:tr h="56679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i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+mn-lt"/>
                        </a:rPr>
                        <a:t>nature reserve</a:t>
                      </a:r>
                    </a:p>
                    <a:p>
                      <a:endParaRPr lang="en-GB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+mn-lt"/>
                        </a:rPr>
                        <a:t>A nature reserve</a:t>
                      </a:r>
                      <a:r>
                        <a:rPr lang="en-GB" sz="1400" b="0" baseline="0" dirty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+mn-lt"/>
                        </a:rPr>
                        <a:t>is a protected area where wildlife, flora (plants) and fauna (animals), are left undisturbed.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endParaRPr lang="en-GB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16489555"/>
                  </a:ext>
                </a:extLst>
              </a:tr>
              <a:tr h="56679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i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i="0" dirty="0">
                          <a:solidFill>
                            <a:schemeClr val="tx1"/>
                          </a:solidFill>
                          <a:latin typeface="+mn-lt"/>
                        </a:rPr>
                        <a:t>plastic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400" b="0" i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i="0" dirty="0">
                          <a:solidFill>
                            <a:schemeClr val="tx1"/>
                          </a:solidFill>
                          <a:latin typeface="+mn-lt"/>
                        </a:rPr>
                        <a:t>a synthetic material made from a wide range of organic polymers such as polyethylene</a:t>
                      </a:r>
                      <a:r>
                        <a:rPr lang="en-GB" sz="1400" b="0" i="0" baseline="0" dirty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  <a:r>
                        <a:rPr lang="en-GB" sz="1400" b="0" i="0" dirty="0">
                          <a:solidFill>
                            <a:schemeClr val="tx1"/>
                          </a:solidFill>
                          <a:latin typeface="+mn-lt"/>
                        </a:rPr>
                        <a:t>that can be moulded into shape while soft, and then set into a rigid or slightly elastic form.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05235838"/>
                  </a:ext>
                </a:extLst>
              </a:tr>
              <a:tr h="56679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600" b="1" i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litter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rubbish such as paper, cans, and bottles left lying in an open or public place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43421073"/>
                  </a:ext>
                </a:extLst>
              </a:tr>
              <a:tr h="65353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i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i="0" dirty="0">
                          <a:solidFill>
                            <a:schemeClr val="tx1"/>
                          </a:solidFill>
                          <a:latin typeface="+mn-lt"/>
                        </a:rPr>
                        <a:t>deforestation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 action of clearing a wide area of trees.</a:t>
                      </a:r>
                      <a:endParaRPr lang="en-GB" sz="1400" b="0" i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34965799"/>
                  </a:ext>
                </a:extLst>
              </a:tr>
              <a:tr h="56679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i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400" b="0" i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400" b="0" i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89693536"/>
                  </a:ext>
                </a:extLst>
              </a:tr>
              <a:tr h="47169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i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400" b="0" i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400" b="0" i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19513074"/>
                  </a:ext>
                </a:extLst>
              </a:tr>
              <a:tr h="56679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i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b="0" i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b="0" i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02717163"/>
                  </a:ext>
                </a:extLst>
              </a:tr>
            </a:tbl>
          </a:graphicData>
        </a:graphic>
      </p:graphicFrame>
      <p:pic>
        <p:nvPicPr>
          <p:cNvPr id="1030" name="Picture 6" descr="Nature Reserve Svg Png Icon Free Download (#389579) - OnlineWebFonts.COM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43853" y="2149813"/>
            <a:ext cx="484506" cy="4835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12" descr="Waste Icon 3751573">
            <a:extLst>
              <a:ext uri="{FF2B5EF4-FFF2-40B4-BE49-F238E27FC236}">
                <a16:creationId xmlns:a16="http://schemas.microsoft.com/office/drawing/2014/main" id="{1954FE8F-AD54-84FB-7347-C664AC3955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6140" y="302246"/>
            <a:ext cx="517756" cy="5177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16" descr="Waste Icon 3601973">
            <a:extLst>
              <a:ext uri="{FF2B5EF4-FFF2-40B4-BE49-F238E27FC236}">
                <a16:creationId xmlns:a16="http://schemas.microsoft.com/office/drawing/2014/main" id="{62F8B8C7-A29B-1B41-FB98-FF82B576FA8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0515" y="302246"/>
            <a:ext cx="517756" cy="5177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20" descr="Global Warming Icon 3756605">
            <a:extLst>
              <a:ext uri="{FF2B5EF4-FFF2-40B4-BE49-F238E27FC236}">
                <a16:creationId xmlns:a16="http://schemas.microsoft.com/office/drawing/2014/main" id="{A6B73BBC-5EBF-D71F-B164-294FF9A1286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4955" y="875859"/>
            <a:ext cx="559320" cy="5593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22" descr="Hunting Icon 2588432">
            <a:extLst>
              <a:ext uri="{FF2B5EF4-FFF2-40B4-BE49-F238E27FC236}">
                <a16:creationId xmlns:a16="http://schemas.microsoft.com/office/drawing/2014/main" id="{7766B206-F9D6-5066-ED87-2171C314488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9705" y="1451857"/>
            <a:ext cx="511221" cy="5112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24" descr="Hunting Icon 1087910">
            <a:extLst>
              <a:ext uri="{FF2B5EF4-FFF2-40B4-BE49-F238E27FC236}">
                <a16:creationId xmlns:a16="http://schemas.microsoft.com/office/drawing/2014/main" id="{6459E5F1-0F78-64F2-584C-01EE2531D42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4233" y="1422627"/>
            <a:ext cx="579255" cy="5792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8" descr="Litter Icon 9776">
            <a:extLst>
              <a:ext uri="{FF2B5EF4-FFF2-40B4-BE49-F238E27FC236}">
                <a16:creationId xmlns:a16="http://schemas.microsoft.com/office/drawing/2014/main" id="{64459FEC-AE1A-CAEB-1A04-6F20AB48E82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7282" y="3545709"/>
            <a:ext cx="426316" cy="4263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Picture 10" descr="Plastic Icon 3380075">
            <a:extLst>
              <a:ext uri="{FF2B5EF4-FFF2-40B4-BE49-F238E27FC236}">
                <a16:creationId xmlns:a16="http://schemas.microsoft.com/office/drawing/2014/main" id="{F9A21A53-9A83-455A-1B8F-4B1C20BBB4D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2522" y="2820065"/>
            <a:ext cx="555837" cy="5558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" name="Picture 14" descr="Image result for deforestation icon">
            <a:extLst>
              <a:ext uri="{FF2B5EF4-FFF2-40B4-BE49-F238E27FC236}">
                <a16:creationId xmlns:a16="http://schemas.microsoft.com/office/drawing/2014/main" id="{A4BB5765-5EE3-A0C4-023B-1B49A50984A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5581" y="4010432"/>
            <a:ext cx="683812" cy="6838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969675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6a051225-211a-4978-8e1f-418ef71e904e" xsi:nil="true"/>
    <lcf76f155ced4ddcb4097134ff3c332f xmlns="8b373f33-a440-4ef8-82f6-332943134ace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6B62E9770AA2B4CB9D24B4779026AFD" ma:contentTypeVersion="14" ma:contentTypeDescription="Create a new document." ma:contentTypeScope="" ma:versionID="3ad53a5ead3f9db0904571b272c86c59">
  <xsd:schema xmlns:xsd="http://www.w3.org/2001/XMLSchema" xmlns:xs="http://www.w3.org/2001/XMLSchema" xmlns:p="http://schemas.microsoft.com/office/2006/metadata/properties" xmlns:ns2="8b373f33-a440-4ef8-82f6-332943134ace" xmlns:ns3="6a051225-211a-4978-8e1f-418ef71e904e" targetNamespace="http://schemas.microsoft.com/office/2006/metadata/properties" ma:root="true" ma:fieldsID="6558724928b5459cd39869abaee4648c" ns2:_="" ns3:_="">
    <xsd:import namespace="8b373f33-a440-4ef8-82f6-332943134ace"/>
    <xsd:import namespace="6a051225-211a-4978-8e1f-418ef71e904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ObjectDetectorVersions" minOccurs="0"/>
                <xsd:element ref="ns2:MediaLengthInSeconds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b373f33-a440-4ef8-82f6-332943134ac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13" nillable="true" ma:displayName="Location" ma:indexed="true" ma:internalName="MediaServiceLocatio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17" nillable="true" ma:taxonomy="true" ma:internalName="lcf76f155ced4ddcb4097134ff3c332f" ma:taxonomyFieldName="MediaServiceImageTags" ma:displayName="Image Tags" ma:readOnly="false" ma:fieldId="{5cf76f15-5ced-4ddc-b409-7134ff3c332f}" ma:taxonomyMulti="true" ma:sspId="6ee90a1c-6484-4b97-8607-00254b61cbd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a051225-211a-4978-8e1f-418ef71e904e" elementFormDefault="qualified">
    <xsd:import namespace="http://schemas.microsoft.com/office/2006/documentManagement/types"/>
    <xsd:import namespace="http://schemas.microsoft.com/office/infopath/2007/PartnerControls"/>
    <xsd:element name="TaxCatchAll" ma:index="18" nillable="true" ma:displayName="Taxonomy Catch All Column" ma:hidden="true" ma:list="{3a8e3918-8589-4699-a0be-3034bfa6572a}" ma:internalName="TaxCatchAll" ma:showField="CatchAllData" ma:web="6a051225-211a-4978-8e1f-418ef71e904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E7509A2-A852-4838-9613-3075CB4D487F}">
  <ds:schemaRefs>
    <ds:schemaRef ds:uri="http://www.w3.org/XML/1998/namespace"/>
    <ds:schemaRef ds:uri="6a051225-211a-4978-8e1f-418ef71e904e"/>
    <ds:schemaRef ds:uri="8b373f33-a440-4ef8-82f6-332943134ace"/>
    <ds:schemaRef ds:uri="http://schemas.openxmlformats.org/package/2006/metadata/core-properties"/>
    <ds:schemaRef ds:uri="http://purl.org/dc/terms/"/>
    <ds:schemaRef ds:uri="http://schemas.microsoft.com/office/infopath/2007/PartnerControls"/>
    <ds:schemaRef ds:uri="http://purl.org/dc/dcmitype/"/>
    <ds:schemaRef ds:uri="http://schemas.microsoft.com/office/2006/documentManagement/types"/>
    <ds:schemaRef ds:uri="http://schemas.microsoft.com/office/2006/metadata/properties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BA2F4001-59EA-4B7B-A6F4-988C2BDA4B7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7E5CB18-B53B-4D5F-A105-E5D6F3097FC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b373f33-a440-4ef8-82f6-332943134ace"/>
    <ds:schemaRef ds:uri="6a051225-211a-4978-8e1f-418ef71e904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371</TotalTime>
  <Words>290</Words>
  <Application>Microsoft Office PowerPoint</Application>
  <PresentationFormat>Widescreen</PresentationFormat>
  <Paragraphs>37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>OneIT Services and Solutions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Adams, Jack</dc:creator>
  <cp:lastModifiedBy>Vernon, A</cp:lastModifiedBy>
  <cp:revision>32</cp:revision>
  <dcterms:created xsi:type="dcterms:W3CDTF">2021-02-25T13:36:08Z</dcterms:created>
  <dcterms:modified xsi:type="dcterms:W3CDTF">2023-11-02T13:56:33Z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0x01010036B62E9770AA2B4CB9D24B4779026AFD</vt:lpwstr>
  </property>
  <property fmtid="{D5CDD505-2E9C-101B-9397-08002B2CF9AE}" pid="3" name="Order">
    <vt:r8>6860500</vt:r8>
  </property>
  <property fmtid="{D5CDD505-2E9C-101B-9397-08002B2CF9AE}" pid="4" name="MediaServiceImageTags">
    <vt:lpwstr/>
  </property>
</Properties>
</file>