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0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11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0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3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89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8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3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7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18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369C-99BF-4067-A431-0140CF89B6F6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1E02-231D-4637-9120-CA4310A69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69610"/>
              </p:ext>
            </p:extLst>
          </p:nvPr>
        </p:nvGraphicFramePr>
        <p:xfrm>
          <a:off x="119926" y="357586"/>
          <a:ext cx="11738774" cy="654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209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2668385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  <a:gridCol w="6555180">
                  <a:extLst>
                    <a:ext uri="{9D8B030D-6E8A-4147-A177-3AD203B41FA5}">
                      <a16:colId xmlns:a16="http://schemas.microsoft.com/office/drawing/2014/main" val="1109620088"/>
                    </a:ext>
                  </a:extLst>
                </a:gridCol>
              </a:tblGrid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Chemistry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Chemistry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 the branch of science that studies the properties of matter and how matter interacts with energy.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Rocks and Soils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igneous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n-lt"/>
                        </a:rPr>
                        <a:t>Igneous</a:t>
                      </a:r>
                      <a:r>
                        <a:rPr lang="en-GB" sz="1200" dirty="0" smtClean="0">
                          <a:latin typeface="+mn-lt"/>
                        </a:rPr>
                        <a:t> rocks are rocks that have formed by the cooling and hardening of molten lava or magma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sedimentary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Sedimentary rocks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made when sand, mud and pebbles get laid down in layers. Over time, these layers are squashed under more and more layers. Eventually, the layers are lithified – turned to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metamorphic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Metamorphic rocks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formed when other </a:t>
                      </a:r>
                      <a:r>
                        <a:rPr lang="en-GB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rocks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affected by great temperatures and pressures. </a:t>
                      </a:r>
                      <a:endParaRPr lang="en-GB" sz="14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fossils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Fossils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the remains or traces of plants and animals that lived long ago found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rocks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Fossils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give scientists clues about the past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soil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complex mixtures of minerals, water, air, organic matter, and decaying remains. Soil is capable of supporting plant life and is vital to life on earth.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soil layers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Soil is made up of distinct horizontal layers; these layers are called horizons. They range from rich, organic upper layers (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humus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topsoil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to underlying rocky layers (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subsoil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regolith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bedrock).</a:t>
                      </a: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hard (Y1)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Not easily broken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soft (Y1)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Easy to mould, cut or fold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  <a:tr h="594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scratch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scrape or rub lightly leaving a mark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7171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3E0AA6-3059-714A-9663-FF5D29893104}"/>
              </a:ext>
            </a:extLst>
          </p:cNvPr>
          <p:cNvSpPr txBox="1"/>
          <p:nvPr/>
        </p:nvSpPr>
        <p:spPr>
          <a:xfrm>
            <a:off x="2395193" y="-42524"/>
            <a:ext cx="6441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Science – Y3 – Rocks and Soils</a:t>
            </a:r>
            <a:endParaRPr lang="en-US" sz="2000" b="1" u="sng" dirty="0"/>
          </a:p>
        </p:txBody>
      </p:sp>
      <p:pic>
        <p:nvPicPr>
          <p:cNvPr id="6" name="Picture 4" descr="Chemical sciences, chemistry, chemist icon - Download on Iconfin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412" y="355863"/>
            <a:ext cx="530887" cy="53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320" y="1028264"/>
            <a:ext cx="634138" cy="488139"/>
          </a:xfrm>
          <a:prstGeom prst="rect">
            <a:avLst/>
          </a:prstGeom>
        </p:spPr>
      </p:pic>
      <p:pic>
        <p:nvPicPr>
          <p:cNvPr id="1030" name="Picture 6" descr="Volcano Icon 20537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64" y="1550509"/>
            <a:ext cx="578451" cy="57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dimentary Rock - Sedimentary Rock Icon , Free Transparent Clipart -  ClipartKe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540" y="2170161"/>
            <a:ext cx="530887" cy="55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tamorphic Rock Svg Png Icon Free Download (#389886) - OnlineWebFonts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52" y="2748639"/>
            <a:ext cx="517721" cy="51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eat Icon 181946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21" y="2770793"/>
            <a:ext cx="473411" cy="47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hange Icon 302228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619" y="2770793"/>
            <a:ext cx="488107" cy="48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hell fossil Icon 183713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88" y="3296304"/>
            <a:ext cx="652509" cy="65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oil Icon 19196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969" y="3952154"/>
            <a:ext cx="539349" cy="53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Scratch Resistant Surface Logo - Fire Resistant Icon Png, Transparent Png ,  Transparent Png Image - PNGitem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" t="347" r="-1726" b="16049"/>
          <a:stretch/>
        </p:blipFill>
        <p:spPr bwMode="auto">
          <a:xfrm>
            <a:off x="1270443" y="6334245"/>
            <a:ext cx="491830" cy="4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soft Icon 373423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93" y="5767423"/>
            <a:ext cx="498611" cy="49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soil Icon 365753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49" y="4522351"/>
            <a:ext cx="550025" cy="55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iamond, hard Free Icon of Game Ico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276" y="5153986"/>
            <a:ext cx="491928" cy="49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0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D5FA97-F3A5-B44F-9AED-40A76E4F2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705042"/>
              </p:ext>
            </p:extLst>
          </p:nvPr>
        </p:nvGraphicFramePr>
        <p:xfrm>
          <a:off x="111614" y="291083"/>
          <a:ext cx="11738774" cy="621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8582">
                  <a:extLst>
                    <a:ext uri="{9D8B030D-6E8A-4147-A177-3AD203B41FA5}">
                      <a16:colId xmlns:a16="http://schemas.microsoft.com/office/drawing/2014/main" val="3206047619"/>
                    </a:ext>
                  </a:extLst>
                </a:gridCol>
                <a:gridCol w="3233651">
                  <a:extLst>
                    <a:ext uri="{9D8B030D-6E8A-4147-A177-3AD203B41FA5}">
                      <a16:colId xmlns:a16="http://schemas.microsoft.com/office/drawing/2014/main" val="3304586897"/>
                    </a:ext>
                  </a:extLst>
                </a:gridCol>
                <a:gridCol w="6006541">
                  <a:extLst>
                    <a:ext uri="{9D8B030D-6E8A-4147-A177-3AD203B41FA5}">
                      <a16:colId xmlns:a16="http://schemas.microsoft.com/office/drawing/2014/main" val="1002629146"/>
                    </a:ext>
                  </a:extLst>
                </a:gridCol>
              </a:tblGrid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crumble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 break or crush into bits or crumbs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6114064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</a:rPr>
                        <a:t>polish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Polishing is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process of creating a smooth and shiny surface by rubbing it or by applying a chemical treatment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26266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permeable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having pores or openings that let liquids or gases pass through</a:t>
                      </a:r>
                      <a:endParaRPr lang="en-GB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35651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impermeable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Something that is </a:t>
                      </a:r>
                      <a:r>
                        <a:rPr lang="en-GB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impermeable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will not allow liquids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gases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pass through it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489555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235838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421073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4965799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693536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838013"/>
                  </a:ext>
                </a:extLst>
              </a:tr>
              <a:tr h="6212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9513074"/>
                  </a:ext>
                </a:extLst>
              </a:tr>
            </a:tbl>
          </a:graphicData>
        </a:graphic>
      </p:graphicFrame>
      <p:pic>
        <p:nvPicPr>
          <p:cNvPr id="2052" name="Picture 4" descr="cookie Icon 25261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85" y="468878"/>
            <a:ext cx="409690" cy="40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leaning Icon 23773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37" y="952914"/>
            <a:ext cx="667385" cy="66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2" descr="waterproof Icon 3194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585" y="2265504"/>
            <a:ext cx="458585" cy="45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Permeable Icon 31942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549" y="1645797"/>
            <a:ext cx="493621" cy="493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44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171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Adams, Jack</cp:lastModifiedBy>
  <cp:revision>25</cp:revision>
  <dcterms:created xsi:type="dcterms:W3CDTF">2021-02-25T13:36:08Z</dcterms:created>
  <dcterms:modified xsi:type="dcterms:W3CDTF">2021-03-05T12:22:33Z</dcterms:modified>
</cp:coreProperties>
</file>