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68B16B-81F2-46DD-B725-AA8CA634ADF9}" v="22" dt="2023-09-04T09:42:51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0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11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0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13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89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8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23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37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6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18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A369C-99BF-4067-A431-0140CF89B6F6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9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D5FA97-F3A5-B44F-9AED-40A76E4F2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852562"/>
              </p:ext>
            </p:extLst>
          </p:nvPr>
        </p:nvGraphicFramePr>
        <p:xfrm>
          <a:off x="257848" y="357586"/>
          <a:ext cx="11610690" cy="639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923">
                  <a:extLst>
                    <a:ext uri="{9D8B030D-6E8A-4147-A177-3AD203B41FA5}">
                      <a16:colId xmlns:a16="http://schemas.microsoft.com/office/drawing/2014/main" val="3206047619"/>
                    </a:ext>
                  </a:extLst>
                </a:gridCol>
                <a:gridCol w="2972084">
                  <a:extLst>
                    <a:ext uri="{9D8B030D-6E8A-4147-A177-3AD203B41FA5}">
                      <a16:colId xmlns:a16="http://schemas.microsoft.com/office/drawing/2014/main" val="3304586897"/>
                    </a:ext>
                  </a:extLst>
                </a:gridCol>
                <a:gridCol w="5873683">
                  <a:extLst>
                    <a:ext uri="{9D8B030D-6E8A-4147-A177-3AD203B41FA5}">
                      <a16:colId xmlns:a16="http://schemas.microsoft.com/office/drawing/2014/main" val="2883651898"/>
                    </a:ext>
                  </a:extLst>
                </a:gridCol>
              </a:tblGrid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Chemistry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Chemistry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 is the branch of science that studies the properties of matter and how matter interacts with energy.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114064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solid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Has a fixed shape and does not take the shape of a container,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can be held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126266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Liquid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Can be poured and take the shape of a container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135651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gas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Has no fixed shape.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489555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Freezing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Turn or be turned into ice or another solid as a result of extreme cold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5235838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melting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Becoming a liquid by heat</a:t>
                      </a:r>
                    </a:p>
                    <a:p>
                      <a:endParaRPr lang="en-GB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421073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evaporation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If water (liquid) is heated, it changes to water vapour (gas). This change is called evaporation.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965799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condensation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water vapour (gas) is cooled down, it changes into water (liquid). This change is called condensation.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693536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precipitation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Precipitation</a:t>
                      </a: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is water vapour or moisture that falls from the clouds in the form of </a:t>
                      </a:r>
                      <a:r>
                        <a:rPr lang="en-GB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rain</a:t>
                      </a: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sleet, snow or hail.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838013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water vapour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water in a gas 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513074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water cycle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water cycle is the continuous journey water takes from the sea, to the sky, to the land and back to the sea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7171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33E0AA6-3059-714A-9663-FF5D29893104}"/>
              </a:ext>
            </a:extLst>
          </p:cNvPr>
          <p:cNvSpPr txBox="1"/>
          <p:nvPr/>
        </p:nvSpPr>
        <p:spPr>
          <a:xfrm>
            <a:off x="2395193" y="-42524"/>
            <a:ext cx="6441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Science – Y4 – States of Matter</a:t>
            </a:r>
          </a:p>
        </p:txBody>
      </p:sp>
      <p:pic>
        <p:nvPicPr>
          <p:cNvPr id="18" name="Picture 4" descr="Chemical sciences, chemistry, chemist icon - Download on Iconfind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64" y="294579"/>
            <a:ext cx="530887" cy="53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6" descr="liquid Icon 6444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68" y="1501379"/>
            <a:ext cx="559392" cy="55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0" descr="Solid Cube Icon 6057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79" y="985902"/>
            <a:ext cx="454805" cy="45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2" descr="Gas Icon 41605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22" y="1997786"/>
            <a:ext cx="665238" cy="66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6" descr="melting Icon 373428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400" y="3180603"/>
            <a:ext cx="633014" cy="63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reezing Icon 146829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38" y="2634251"/>
            <a:ext cx="542901" cy="5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Freezing Thermometer Icon 57933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511" y="2632582"/>
            <a:ext cx="580049" cy="58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evaporating Icon 342943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209" y="3760274"/>
            <a:ext cx="584181" cy="58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rainy day Icon 42600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483" y="4255673"/>
            <a:ext cx="692596" cy="69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ecipitation Icon 342475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80" y="4866292"/>
            <a:ext cx="665997" cy="66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nowy Icon 197902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767" y="4933449"/>
            <a:ext cx="545036" cy="54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loud hail Icon 198278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268" y="4969357"/>
            <a:ext cx="492817" cy="49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t Water Icon 355085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99" y="5313083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solid Icon 165967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027" y="923252"/>
            <a:ext cx="580103" cy="58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8" descr="liquid Icon 1659680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545" y="1541304"/>
            <a:ext cx="511066" cy="51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0" descr="gas Icon 1659677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545" y="2091598"/>
            <a:ext cx="508415" cy="50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Water Cycle Icon 3364824">
            <a:extLst>
              <a:ext uri="{FF2B5EF4-FFF2-40B4-BE49-F238E27FC236}">
                <a16:creationId xmlns:a16="http://schemas.microsoft.com/office/drawing/2014/main" id="{CD3CCFCB-394F-FD20-63AE-94E045FC9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209" y="6084972"/>
            <a:ext cx="484505" cy="48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02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44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585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051225-211a-4978-8e1f-418ef71e904e" xsi:nil="true"/>
    <lcf76f155ced4ddcb4097134ff3c332f xmlns="8b373f33-a440-4ef8-82f6-332943134ac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62E9770AA2B4CB9D24B4779026AFD" ma:contentTypeVersion="14" ma:contentTypeDescription="Create a new document." ma:contentTypeScope="" ma:versionID="3ad53a5ead3f9db0904571b272c86c59">
  <xsd:schema xmlns:xsd="http://www.w3.org/2001/XMLSchema" xmlns:xs="http://www.w3.org/2001/XMLSchema" xmlns:p="http://schemas.microsoft.com/office/2006/metadata/properties" xmlns:ns2="8b373f33-a440-4ef8-82f6-332943134ace" xmlns:ns3="6a051225-211a-4978-8e1f-418ef71e904e" targetNamespace="http://schemas.microsoft.com/office/2006/metadata/properties" ma:root="true" ma:fieldsID="6558724928b5459cd39869abaee4648c" ns2:_="" ns3:_="">
    <xsd:import namespace="8b373f33-a440-4ef8-82f6-332943134ace"/>
    <xsd:import namespace="6a051225-211a-4978-8e1f-418ef71e9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73f33-a440-4ef8-82f6-332943134a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51225-211a-4978-8e1f-418ef71e904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a8e3918-8589-4699-a0be-3034bfa6572a}" ma:internalName="TaxCatchAll" ma:showField="CatchAllData" ma:web="6a051225-211a-4978-8e1f-418ef71e90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397F95-7D04-4A70-809C-B27B40E745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A77F6C-6BFF-4C21-A5D5-2C4FB1A76EF5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8b373f33-a440-4ef8-82f6-332943134ace"/>
    <ds:schemaRef ds:uri="6a051225-211a-4978-8e1f-418ef71e904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AEAF7C2-13FA-4A4A-BF1F-8CD05BFC45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73f33-a440-4ef8-82f6-332943134ace"/>
    <ds:schemaRef ds:uri="6a051225-211a-4978-8e1f-418ef71e90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189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Jack</dc:creator>
  <cp:lastModifiedBy>Pavey, N</cp:lastModifiedBy>
  <cp:revision>45</cp:revision>
  <dcterms:created xsi:type="dcterms:W3CDTF">2021-02-25T13:36:08Z</dcterms:created>
  <dcterms:modified xsi:type="dcterms:W3CDTF">2023-09-04T09:44:13Z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0x01010036B62E9770AA2B4CB9D24B4779026AFD</vt:lpwstr>
  </property>
  <property fmtid="{D5CDD505-2E9C-101B-9397-08002B2CF9AE}" pid="3" name="Order">
    <vt:r8>3128500</vt:r8>
  </property>
</Properties>
</file>