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58008C-2EB9-4442-9F20-1120CDD4099D}" v="110" dt="2023-09-03T11:15:13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9" d="100"/>
          <a:sy n="89" d="100"/>
        </p:scale>
        <p:origin x="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37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3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5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47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85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46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4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2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02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5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BD414-C650-4D21-B09D-02E952099FDC}" type="datetimeFigureOut">
              <a:rPr lang="en-GB" smtClean="0"/>
              <a:t>03/09/2023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9C1F-DDCE-4C00-9B77-E6175F2CD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44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08600" y="2705100"/>
            <a:ext cx="14224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Rocks and Soils</a:t>
            </a:r>
          </a:p>
        </p:txBody>
      </p:sp>
      <p:cxnSp>
        <p:nvCxnSpPr>
          <p:cNvPr id="6" name="Straight Connector 5"/>
          <p:cNvCxnSpPr>
            <a:endCxn id="4" idx="0"/>
          </p:cNvCxnSpPr>
          <p:nvPr/>
        </p:nvCxnSpPr>
        <p:spPr>
          <a:xfrm>
            <a:off x="6007100" y="952500"/>
            <a:ext cx="12700" cy="1752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171700" y="914400"/>
            <a:ext cx="7874000" cy="38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9982200" y="8445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137400" y="8445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533900" y="86360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082800" y="8826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543050" y="545068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Sedimentary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05275" y="494268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Igneous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45250" y="475218"/>
            <a:ext cx="147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Metamorphic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90050" y="475218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Anthropic</a:t>
            </a:r>
          </a:p>
        </p:txBody>
      </p:sp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022" y="877331"/>
            <a:ext cx="590870" cy="490115"/>
          </a:xfrm>
          <a:prstGeom prst="rect">
            <a:avLst/>
          </a:prstGeom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484" y="1003300"/>
            <a:ext cx="657231" cy="610994"/>
          </a:xfrm>
          <a:prstGeom prst="rect">
            <a:avLst/>
          </a:prstGeom>
        </p:spPr>
      </p:pic>
      <p:pic>
        <p:nvPicPr>
          <p:cNvPr id="20" name="Picture 19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99" y="1035050"/>
            <a:ext cx="698501" cy="575667"/>
          </a:xfrm>
          <a:prstGeom prst="rect">
            <a:avLst/>
          </a:prstGeom>
        </p:spPr>
      </p:pic>
      <p:pic>
        <p:nvPicPr>
          <p:cNvPr id="21" name="Picture 20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030027"/>
            <a:ext cx="457301" cy="532515"/>
          </a:xfrm>
          <a:prstGeom prst="rect">
            <a:avLst/>
          </a:prstGeom>
        </p:spPr>
      </p:pic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641" y="1064905"/>
            <a:ext cx="593918" cy="53043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108700" y="1917700"/>
            <a:ext cx="159534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Types of rocks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171700" y="1030027"/>
            <a:ext cx="0" cy="2017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8500" y="3048000"/>
            <a:ext cx="2946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082800" y="29781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96429" y="3105150"/>
            <a:ext cx="213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How fossils are formed</a:t>
            </a:r>
          </a:p>
        </p:txBody>
      </p:sp>
      <p:sp>
        <p:nvSpPr>
          <p:cNvPr id="33" name="Oval 32"/>
          <p:cNvSpPr/>
          <p:nvPr/>
        </p:nvSpPr>
        <p:spPr>
          <a:xfrm>
            <a:off x="3594100" y="29527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673100" y="29654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20038" y="3174199"/>
            <a:ext cx="159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Mary </a:t>
            </a:r>
            <a:r>
              <a:rPr lang="en-GB" dirty="0" err="1">
                <a:latin typeface="Sassoon Penpals" panose="02000400000000000000" pitchFamily="50" charset="0"/>
              </a:rPr>
              <a:t>Anning</a:t>
            </a:r>
            <a:endParaRPr lang="en-GB" dirty="0">
              <a:latin typeface="Sassoon Penpals" panose="02000400000000000000" pitchFamily="50" charset="0"/>
            </a:endParaRPr>
          </a:p>
        </p:txBody>
      </p:sp>
      <p:pic>
        <p:nvPicPr>
          <p:cNvPr id="37" name="Picture 2">
            <a:extLst>
              <a:ext uri="{FF2B5EF4-FFF2-40B4-BE49-F238E27FC236}">
                <a16:creationId xmlns:a16="http://schemas.microsoft.com/office/drawing/2014/main" id="{51C509A7-2C0B-4C10-BBE1-482897D7BD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5109" b="142"/>
          <a:stretch/>
        </p:blipFill>
        <p:spPr bwMode="auto">
          <a:xfrm>
            <a:off x="825500" y="3607262"/>
            <a:ext cx="530434" cy="101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6">
            <a:extLst>
              <a:ext uri="{FF2B5EF4-FFF2-40B4-BE49-F238E27FC236}">
                <a16:creationId xmlns:a16="http://schemas.microsoft.com/office/drawing/2014/main" id="{6DD9A94D-CB97-4FB0-8E8C-EA4B8AD14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368" y="3583626"/>
            <a:ext cx="789065" cy="73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/>
          <p:cNvCxnSpPr/>
          <p:nvPr/>
        </p:nvCxnSpPr>
        <p:spPr>
          <a:xfrm>
            <a:off x="6731000" y="3157870"/>
            <a:ext cx="2946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29475" y="2653858"/>
            <a:ext cx="194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The Grand Canyon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6008914" y="3695700"/>
            <a:ext cx="10886" cy="9579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65189" y="4063894"/>
            <a:ext cx="2012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How soil is formed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9677400" y="2387600"/>
            <a:ext cx="754159" cy="7702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601200" y="30797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10355359" y="2279650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9947275" y="1876943"/>
            <a:ext cx="157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6000 </a:t>
            </a:r>
            <a:r>
              <a:rPr lang="en-GB" dirty="0" err="1">
                <a:latin typeface="Sassoon Penpals" panose="02000400000000000000" pitchFamily="50" charset="0"/>
              </a:rPr>
              <a:t>ft</a:t>
            </a:r>
            <a:r>
              <a:rPr lang="en-GB" dirty="0">
                <a:latin typeface="Sassoon Penpals" panose="02000400000000000000" pitchFamily="50" charset="0"/>
              </a:rPr>
              <a:t> deep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753600" y="3166476"/>
            <a:ext cx="754159" cy="72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55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159" y="2965450"/>
            <a:ext cx="417922" cy="346658"/>
          </a:xfrm>
          <a:prstGeom prst="rect">
            <a:avLst/>
          </a:prstGeom>
        </p:spPr>
      </p:pic>
      <p:sp>
        <p:nvSpPr>
          <p:cNvPr id="57" name="Oval 56"/>
          <p:cNvSpPr/>
          <p:nvPr/>
        </p:nvSpPr>
        <p:spPr>
          <a:xfrm>
            <a:off x="10436418" y="3138968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Picture 57" descr="Screen Clippi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577" y="2927138"/>
            <a:ext cx="421709" cy="392041"/>
          </a:xfrm>
          <a:prstGeom prst="rect">
            <a:avLst/>
          </a:prstGeom>
        </p:spPr>
      </p:pic>
      <p:pic>
        <p:nvPicPr>
          <p:cNvPr id="59" name="Picture 58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343" y="3428315"/>
            <a:ext cx="387351" cy="319234"/>
          </a:xfrm>
          <a:prstGeom prst="rect">
            <a:avLst/>
          </a:prstGeom>
        </p:spPr>
      </p:pic>
      <p:pic>
        <p:nvPicPr>
          <p:cNvPr id="60" name="Picture 59" descr="Screen Clippi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081" y="3397250"/>
            <a:ext cx="346176" cy="403113"/>
          </a:xfrm>
          <a:prstGeom prst="rect">
            <a:avLst/>
          </a:prstGeom>
        </p:spPr>
      </p:pic>
      <p:cxnSp>
        <p:nvCxnSpPr>
          <p:cNvPr id="61" name="Straight Connector 60"/>
          <p:cNvCxnSpPr/>
          <p:nvPr/>
        </p:nvCxnSpPr>
        <p:spPr>
          <a:xfrm>
            <a:off x="9691909" y="3214205"/>
            <a:ext cx="438770" cy="849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0199881" y="3936856"/>
            <a:ext cx="1776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Schist at bottom</a:t>
            </a:r>
          </a:p>
          <a:p>
            <a:r>
              <a:rPr lang="en-GB" dirty="0">
                <a:latin typeface="Sassoon Penpals" panose="02000400000000000000" pitchFamily="50" charset="0"/>
              </a:rPr>
              <a:t>Is 2 billion years</a:t>
            </a:r>
          </a:p>
          <a:p>
            <a:r>
              <a:rPr lang="en-GB" dirty="0">
                <a:latin typeface="Sassoon Penpals" panose="02000400000000000000" pitchFamily="50" charset="0"/>
              </a:rPr>
              <a:t>old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9212765" y="3219450"/>
            <a:ext cx="425694" cy="7975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 descr="Screen Clippi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949" y="4350936"/>
            <a:ext cx="705631" cy="444644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8419556" y="4099944"/>
            <a:ext cx="2012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Colorado river</a:t>
            </a:r>
          </a:p>
        </p:txBody>
      </p:sp>
      <p:sp>
        <p:nvSpPr>
          <p:cNvPr id="68" name="Oval 67"/>
          <p:cNvSpPr/>
          <p:nvPr/>
        </p:nvSpPr>
        <p:spPr>
          <a:xfrm>
            <a:off x="9109840" y="3942219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10045700" y="3994044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5943600" y="4531873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 flipH="1">
            <a:off x="5587798" y="4669962"/>
            <a:ext cx="384118" cy="766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cxnSpLocks/>
          </p:cNvCxnSpPr>
          <p:nvPr/>
        </p:nvCxnSpPr>
        <p:spPr>
          <a:xfrm>
            <a:off x="6031787" y="4688768"/>
            <a:ext cx="231718" cy="8832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>
            <a:off x="6096000" y="4631399"/>
            <a:ext cx="786900" cy="3056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087707" y="5398992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Clay soil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52102" y="4784238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Sandy soil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170607" y="5595319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Gravelly soil</a:t>
            </a:r>
          </a:p>
        </p:txBody>
      </p:sp>
      <p:sp>
        <p:nvSpPr>
          <p:cNvPr id="81" name="Oval 80"/>
          <p:cNvSpPr/>
          <p:nvPr/>
        </p:nvSpPr>
        <p:spPr>
          <a:xfrm>
            <a:off x="5542720" y="5316142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Oval 81"/>
          <p:cNvSpPr/>
          <p:nvPr/>
        </p:nvSpPr>
        <p:spPr>
          <a:xfrm>
            <a:off x="6189831" y="5518341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6838092" y="4890554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Picture 83" descr="Screen Clippi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554" y="5765952"/>
            <a:ext cx="712872" cy="664267"/>
          </a:xfrm>
          <a:prstGeom prst="rect">
            <a:avLst/>
          </a:prstGeom>
        </p:spPr>
      </p:pic>
      <p:pic>
        <p:nvPicPr>
          <p:cNvPr id="85" name="Picture 84" descr="Screen Clippi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342" y="5901070"/>
            <a:ext cx="731115" cy="649880"/>
          </a:xfrm>
          <a:prstGeom prst="rect">
            <a:avLst/>
          </a:prstGeom>
        </p:spPr>
      </p:pic>
      <p:pic>
        <p:nvPicPr>
          <p:cNvPr id="86" name="Picture 85" descr="Screen Clippi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52" y="5099994"/>
            <a:ext cx="934600" cy="585165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0CD2819-8423-1CF2-DFF1-B3AD98E1B2AF}"/>
              </a:ext>
            </a:extLst>
          </p:cNvPr>
          <p:cNvCxnSpPr>
            <a:cxnSpLocks/>
          </p:cNvCxnSpPr>
          <p:nvPr/>
        </p:nvCxnSpPr>
        <p:spPr>
          <a:xfrm flipH="1">
            <a:off x="5045159" y="4601929"/>
            <a:ext cx="930779" cy="212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6B541B-5AEC-5847-6D66-CB9BAD36BE8F}"/>
              </a:ext>
            </a:extLst>
          </p:cNvPr>
          <p:cNvSpPr txBox="1"/>
          <p:nvPr/>
        </p:nvSpPr>
        <p:spPr>
          <a:xfrm>
            <a:off x="3286465" y="4748682"/>
            <a:ext cx="1883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Made up of 4 things: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assoon Penpals" panose="02000400000000000000" pitchFamily="50" charset="0"/>
              </a:rPr>
              <a:t>Worn down rock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assoon Penpals" panose="02000400000000000000" pitchFamily="50" charset="0"/>
              </a:rPr>
              <a:t>Organic matter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assoon Penpals" panose="02000400000000000000" pitchFamily="50" charset="0"/>
              </a:rPr>
              <a:t>Water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assoon Penpals" panose="02000400000000000000" pitchFamily="50" charset="0"/>
              </a:rPr>
              <a:t>Air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EA64B2E-F2E4-6E23-A85D-C8C3B72EF714}"/>
              </a:ext>
            </a:extLst>
          </p:cNvPr>
          <p:cNvSpPr/>
          <p:nvPr/>
        </p:nvSpPr>
        <p:spPr>
          <a:xfrm>
            <a:off x="4974098" y="4732099"/>
            <a:ext cx="152400" cy="1397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9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/>
      <p:bldP spid="16" grpId="0"/>
      <p:bldP spid="17" grpId="0"/>
      <p:bldP spid="23" grpId="0"/>
      <p:bldP spid="30" grpId="0" animBg="1"/>
      <p:bldP spid="32" grpId="0"/>
      <p:bldP spid="33" grpId="0" animBg="1"/>
      <p:bldP spid="34" grpId="0" animBg="1"/>
      <p:bldP spid="36" grpId="0"/>
      <p:bldP spid="40" grpId="0"/>
      <p:bldP spid="42" grpId="0"/>
      <p:bldP spid="48" grpId="0" animBg="1"/>
      <p:bldP spid="50" grpId="0" animBg="1"/>
      <p:bldP spid="51" grpId="0"/>
      <p:bldP spid="57" grpId="0" animBg="1"/>
      <p:bldP spid="63" grpId="0"/>
      <p:bldP spid="67" grpId="0"/>
      <p:bldP spid="68" grpId="0" animBg="1"/>
      <p:bldP spid="69" grpId="0" animBg="1"/>
      <p:bldP spid="70" grpId="0" animBg="1"/>
      <p:bldP spid="78" grpId="0"/>
      <p:bldP spid="79" grpId="0"/>
      <p:bldP spid="80" grpId="0"/>
      <p:bldP spid="81" grpId="0" animBg="1"/>
      <p:bldP spid="82" grpId="0" animBg="1"/>
      <p:bldP spid="83" grpId="0" animBg="1"/>
      <p:bldP spid="25" grpId="0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62E9770AA2B4CB9D24B4779026AFD" ma:contentTypeVersion="14" ma:contentTypeDescription="Create a new document." ma:contentTypeScope="" ma:versionID="3ad53a5ead3f9db0904571b272c86c59">
  <xsd:schema xmlns:xsd="http://www.w3.org/2001/XMLSchema" xmlns:xs="http://www.w3.org/2001/XMLSchema" xmlns:p="http://schemas.microsoft.com/office/2006/metadata/properties" xmlns:ns2="8b373f33-a440-4ef8-82f6-332943134ace" xmlns:ns3="6a051225-211a-4978-8e1f-418ef71e904e" targetNamespace="http://schemas.microsoft.com/office/2006/metadata/properties" ma:root="true" ma:fieldsID="6558724928b5459cd39869abaee4648c" ns2:_="" ns3:_="">
    <xsd:import namespace="8b373f33-a440-4ef8-82f6-332943134ace"/>
    <xsd:import namespace="6a051225-211a-4978-8e1f-418ef71e9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73f33-a440-4ef8-82f6-332943134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51225-211a-4978-8e1f-418ef71e90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a8e3918-8589-4699-a0be-3034bfa6572a}" ma:internalName="TaxCatchAll" ma:showField="CatchAllData" ma:web="6a051225-211a-4978-8e1f-418ef71e90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51225-211a-4978-8e1f-418ef71e904e" xsi:nil="true"/>
    <lcf76f155ced4ddcb4097134ff3c332f xmlns="8b373f33-a440-4ef8-82f6-332943134ac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F2996D-8E84-4882-93FB-C3A173F60F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CCD229-1A90-4A7F-A256-BFFEAC746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73f33-a440-4ef8-82f6-332943134ace"/>
    <ds:schemaRef ds:uri="6a051225-211a-4978-8e1f-418ef71e90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22C559-9B9C-42D5-A0E7-D3C950A6192D}">
  <ds:schemaRefs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a051225-211a-4978-8e1f-418ef71e904e"/>
    <ds:schemaRef ds:uri="8b373f33-a440-4ef8-82f6-332943134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55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Penpals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Pavey, Nicola</dc:creator>
  <cp:lastModifiedBy>Best, S</cp:lastModifiedBy>
  <cp:revision>17</cp:revision>
  <cp:lastPrinted>2020-11-03T12:58:18Z</cp:lastPrinted>
  <dcterms:created xsi:type="dcterms:W3CDTF">2020-11-03T08:16:16Z</dcterms:created>
  <dcterms:modified xsi:type="dcterms:W3CDTF">2023-09-03T11:16:23Z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0x01010036B62E9770AA2B4CB9D24B4779026AFD</vt:lpwstr>
  </property>
  <property fmtid="{D5CDD505-2E9C-101B-9397-08002B2CF9AE}" pid="3" name="Order">
    <vt:r8>7728900</vt:r8>
  </property>
  <property fmtid="{D5CDD505-2E9C-101B-9397-08002B2CF9AE}" pid="4" name="MediaServiceImageTags">
    <vt:lpwstr/>
  </property>
</Properties>
</file>