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nsey Haley-Davis" userId="d1d109b4-f3a8-496e-8275-ef054390dd26" providerId="ADAL" clId="{32AA42C9-E72B-434D-A74E-7371E1F72696}"/>
    <pc:docChg chg="custSel modSld">
      <pc:chgData name="Lynsey Haley-Davis" userId="d1d109b4-f3a8-496e-8275-ef054390dd26" providerId="ADAL" clId="{32AA42C9-E72B-434D-A74E-7371E1F72696}" dt="2025-09-05T09:42:07.565" v="82" actId="20577"/>
      <pc:docMkLst>
        <pc:docMk/>
      </pc:docMkLst>
      <pc:sldChg chg="modSp mod">
        <pc:chgData name="Lynsey Haley-Davis" userId="d1d109b4-f3a8-496e-8275-ef054390dd26" providerId="ADAL" clId="{32AA42C9-E72B-434D-A74E-7371E1F72696}" dt="2025-09-05T09:42:07.565" v="82" actId="20577"/>
        <pc:sldMkLst>
          <pc:docMk/>
          <pc:sldMk cId="3609150821" sldId="256"/>
        </pc:sldMkLst>
        <pc:spChg chg="mod">
          <ac:chgData name="Lynsey Haley-Davis" userId="d1d109b4-f3a8-496e-8275-ef054390dd26" providerId="ADAL" clId="{32AA42C9-E72B-434D-A74E-7371E1F72696}" dt="2025-09-05T09:42:07.565" v="82" actId="20577"/>
          <ac:spMkLst>
            <pc:docMk/>
            <pc:sldMk cId="3609150821" sldId="256"/>
            <ac:spMk id="7" creationId="{4E07386E-364B-460B-4C5C-AB688607BE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8088-33CC-6121-AF03-C2DAAC3D4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0F75E-B139-1BA6-4A5D-14E4C5D21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6BAF7-9BF8-FF72-06B3-BEDFEC64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69BE8-2AE2-4B9A-774B-6A5ADB69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073BB-4993-F851-A3F9-BBE22B77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9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FB6B-A43A-1C9D-8FAE-60F41998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26274-26E1-D5B3-EFCF-D4835A033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0F09F-BFE9-679F-83CC-C220755A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FF9F1-210D-11EA-D326-E1009A61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AD205-CA94-4604-E9F0-A0FD28E0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4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117FD-EE9E-B412-90BD-B1C04F799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CE0A7-D154-2553-5B1E-C449753C4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7EF7A-DA9B-4223-1CA0-3C027D3B9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2C16-D50D-6CE5-381E-0FC17C8F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DC36-F694-D34A-6012-5A11AFEE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20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92001-CD62-C2FE-0622-DB538689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F699-013E-2059-F2A3-043FF331C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511E6-E841-D32C-B83E-BB06B62E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3CF62-9D17-EF8B-7528-139C03AED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A7BA-5FF7-87E5-4B12-6D0BE9E4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9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D7DF-A764-5750-C838-EFBC7486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D2832-99AB-882F-AE96-4989D48A0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F29FE-2871-B622-1FB4-22998E17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CAC58-FF70-5B45-5C8A-1BA0B88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717D5-518E-AEF8-84E7-513C294F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52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D109-AD37-6050-C7FF-E6A4BBAB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007E1-998D-7770-D41B-F1CA28608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AD8E0-2F0A-4B1D-078C-25E4677BD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A5851-1444-FD2A-7175-18692063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FC474-594C-DF46-A4B8-6C0066543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0B83E-23EB-D5C0-4189-38678EF7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4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E06F-BF55-590D-C89E-FC1D5801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BAD31-5D57-A1CD-0792-2EA642E61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9FABA-4619-F974-7961-6443BC477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C23D66-257B-5159-CC92-E72AD08D7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B10E10-E34A-797E-1AF3-B9B827DAD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E0A892-CA00-12C6-711A-E66AE213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5026D-3080-E566-A6B0-BE826367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4EAE2-0C8D-05C3-394E-4B77323E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35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4F9BE-77E0-9178-266D-88F9C5056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11B31-3E6A-FDFE-C64A-497CA56BD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F4D1A-E50C-FBD2-34E2-E771F25B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E9194-5700-95D7-95AD-8D6D6F2D3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8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70B0F-5A23-C461-7D07-BEC3D3C2D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C2600-9993-4EC8-154D-410E53CE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3FEAC-54F8-2E8A-1071-E774793A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18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B85C-5CF3-792B-D76B-ACF4E1C83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D70E8-4F38-E7EB-BF18-24939DB3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7D2DA-9A97-341D-CF7C-7C46CB1DD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50FE9-A2F3-D9F4-4199-39327FA63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A084E-53EE-9708-8F21-005F63DB7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22FCD-70B3-A883-CD7B-E63F3EE0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3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A595-3855-DBA2-7F1A-0549F62C6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9EC2D0-BB0A-46DB-46A2-CC8DE43DA2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0AEC1-3BE9-C41B-C1B4-099F2058D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962B6-5832-214A-B42C-DA1E25DF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DC228-E8F3-618D-D3F4-D45BFB89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EBDD5-FD97-1950-07D4-9AFEF5A38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33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3B0A4-580C-16A2-68F1-548FAB57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C91B7-D4FE-C186-04E1-99CCA4D16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494C-9924-0815-D08A-42DB610D9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DD3887-E6F6-4AF8-9317-33DC28607FBF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C693-828B-1FCE-6EE1-7D081AFE9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6F9E5-C487-A2B3-EE4B-9581D9052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768F81-CE64-429A-9F78-4E8661A1C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5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red and blue letters&#10;&#10;AI-generated content may be incorrect.">
            <a:extLst>
              <a:ext uri="{FF2B5EF4-FFF2-40B4-BE49-F238E27FC236}">
                <a16:creationId xmlns:a16="http://schemas.microsoft.com/office/drawing/2014/main" id="{3A276B02-BA07-4D09-4C38-37611B97B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9" r="-1" b="20406"/>
          <a:stretch>
            <a:fillRect/>
          </a:stretch>
        </p:blipFill>
        <p:spPr>
          <a:xfrm>
            <a:off x="5419264" y="3265080"/>
            <a:ext cx="6129269" cy="3592925"/>
          </a:xfrm>
          <a:prstGeom prst="rect">
            <a:avLst/>
          </a:prstGeom>
        </p:spPr>
      </p:pic>
      <p:pic>
        <p:nvPicPr>
          <p:cNvPr id="1026" name="Picture 2" descr="P.E. &amp; Sport Funding | Netherseal St Peter's CE Primary School">
            <a:extLst>
              <a:ext uri="{FF2B5EF4-FFF2-40B4-BE49-F238E27FC236}">
                <a16:creationId xmlns:a16="http://schemas.microsoft.com/office/drawing/2014/main" id="{F4252213-F21B-30EA-F7E7-5EDA70200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97" r="-1" b="17357"/>
          <a:stretch>
            <a:fillRect/>
          </a:stretch>
        </p:blipFill>
        <p:spPr bwMode="auto">
          <a:xfrm>
            <a:off x="643467" y="-5"/>
            <a:ext cx="6082711" cy="3920044"/>
          </a:xfrm>
          <a:custGeom>
            <a:avLst/>
            <a:gdLst/>
            <a:ahLst/>
            <a:cxnLst/>
            <a:rect l="l" t="t" r="r" b="b"/>
            <a:pathLst>
              <a:path w="6082711" h="3920044">
                <a:moveTo>
                  <a:pt x="0" y="0"/>
                </a:moveTo>
                <a:lnTo>
                  <a:pt x="6082711" y="0"/>
                </a:lnTo>
                <a:lnTo>
                  <a:pt x="6082711" y="3103225"/>
                </a:lnTo>
                <a:lnTo>
                  <a:pt x="4614930" y="3103225"/>
                </a:lnTo>
                <a:lnTo>
                  <a:pt x="4614930" y="3920044"/>
                </a:lnTo>
                <a:lnTo>
                  <a:pt x="0" y="39200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E97C36FC-DEAA-4DCA-B0AB-7F9357FA4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7045" y="643467"/>
            <a:ext cx="4661488" cy="2460741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78C38CD-A630-49FF-8417-6792A2B13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4080063"/>
            <a:ext cx="4614930" cy="2156145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A319A5-2FA0-6F09-8473-D2B9AC7F3314}"/>
              </a:ext>
            </a:extLst>
          </p:cNvPr>
          <p:cNvSpPr txBox="1"/>
          <p:nvPr/>
        </p:nvSpPr>
        <p:spPr>
          <a:xfrm>
            <a:off x="7148052" y="904568"/>
            <a:ext cx="4050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 Days for the Academy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07386E-364B-460B-4C5C-AB688607BEFF}"/>
              </a:ext>
            </a:extLst>
          </p:cNvPr>
          <p:cNvSpPr txBox="1"/>
          <p:nvPr/>
        </p:nvSpPr>
        <p:spPr>
          <a:xfrm>
            <a:off x="643467" y="4080063"/>
            <a:ext cx="46149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Monday:  Year 3</a:t>
            </a:r>
          </a:p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Tuesday: Year 4</a:t>
            </a:r>
          </a:p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Wednesday:  Year 1, Year 6 and Foundation                                   </a:t>
            </a:r>
            <a:r>
              <a:rPr lang="en-GB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(plus swimming Wednesday for Year 5)</a:t>
            </a:r>
          </a:p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Thursday:  Year 5</a:t>
            </a:r>
          </a:p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Friday:  Year 2</a:t>
            </a:r>
          </a:p>
          <a:p>
            <a:pPr algn="just"/>
            <a:endParaRPr lang="en-GB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GB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Your child should come in PE kit on their PE day.  </a:t>
            </a:r>
            <a:r>
              <a:rPr lang="en-GB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Year 5 children should bring in their swim kit on a Wednesday and come in PE kit (PE kit on Year 5 PE day too)</a:t>
            </a:r>
          </a:p>
        </p:txBody>
      </p:sp>
    </p:spTree>
    <p:extLst>
      <p:ext uri="{BB962C8B-B14F-4D97-AF65-F5344CB8AC3E}">
        <p14:creationId xmlns:p14="http://schemas.microsoft.com/office/powerpoint/2010/main" val="360915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4592A585C764C853B39427603E2C9" ma:contentTypeVersion="15" ma:contentTypeDescription="Create a new document." ma:contentTypeScope="" ma:versionID="4cf359c381bd57e4361f1bed0c28a8f8">
  <xsd:schema xmlns:xsd="http://www.w3.org/2001/XMLSchema" xmlns:xs="http://www.w3.org/2001/XMLSchema" xmlns:p="http://schemas.microsoft.com/office/2006/metadata/properties" xmlns:ns2="f337c6bf-7bd6-435c-8241-ffd114a0e77d" xmlns:ns3="32d0bb52-591a-425f-9e48-c870132f96a0" targetNamespace="http://schemas.microsoft.com/office/2006/metadata/properties" ma:root="true" ma:fieldsID="4087fb8eb682360b73e8c089e908dd86" ns2:_="" ns3:_="">
    <xsd:import namespace="f337c6bf-7bd6-435c-8241-ffd114a0e77d"/>
    <xsd:import namespace="32d0bb52-591a-425f-9e48-c870132f9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7c6bf-7bd6-435c-8241-ffd114a0e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47ee800-8a08-4390-be53-7dd4eac3cc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bb52-591a-425f-9e48-c870132f96a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4e91176-e2fe-4c84-b781-315809ed9f47}" ma:internalName="TaxCatchAll" ma:showField="CatchAllData" ma:web="32d0bb52-591a-425f-9e48-c870132f9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d0bb52-591a-425f-9e48-c870132f96a0" xsi:nil="true"/>
    <lcf76f155ced4ddcb4097134ff3c332f xmlns="f337c6bf-7bd6-435c-8241-ffd114a0e7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CB848F-2CF4-44F5-9718-E897AF7CB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37c6bf-7bd6-435c-8241-ffd114a0e77d"/>
    <ds:schemaRef ds:uri="32d0bb52-591a-425f-9e48-c870132f9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231A55-9D74-4D92-9F70-3644164AF8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18B508-E7C7-4800-A7D7-4D1FC1434AB7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2d0bb52-591a-425f-9e48-c870132f96a0"/>
    <ds:schemaRef ds:uri="f337c6bf-7bd6-435c-8241-ffd114a0e77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Lynsey Haley-Davis</dc:creator>
  <cp:lastModifiedBy>Lynsey Haley-Davis</cp:lastModifiedBy>
  <cp:revision>2</cp:revision>
  <dcterms:created xsi:type="dcterms:W3CDTF">2025-09-03T14:23:36Z</dcterms:created>
  <dcterms:modified xsi:type="dcterms:W3CDTF">2025-09-16T07:20:56Z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0x010100CB04592A585C764C853B39427603E2C9</vt:lpwstr>
  </property>
  <property fmtid="{D5CDD505-2E9C-101B-9397-08002B2CF9AE}" pid="3" name="MediaServiceImageTags">
    <vt:lpwstr/>
  </property>
</Properties>
</file>