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15C6-1C91-4D27-80B5-99F63472A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2FC5D-8D3E-4691-AAB2-0E70A498B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28101-D62C-4677-A565-90FB8923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08465-D117-460C-8BD3-537F398D6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31DAE-B80E-4F33-920B-7124F274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D9BB-6246-41EB-8661-A1C630249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07410C-692A-4227-B5B0-A0AF310FC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67B35-E668-4811-BE41-39F53EC8D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1FCD7-F662-4B20-BC62-BCA502969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52C74-6390-49D1-B744-8AD76A35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05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32FDC9-7F35-4A7D-89BD-6115B087B9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787098-DAE6-430F-BA54-ED54C6AB9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58AE9-45B4-4747-8370-B8ACF4CEF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F93DD-9359-4778-8167-C1CD4C2C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41209-92A4-4E00-BA59-13277763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0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D429-E18D-494B-9B16-F3856C7B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C288C-9B12-4B92-B2A3-59FE3E145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ADFD1-ED75-4AC9-9789-45030AF2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B1A68-C4BA-4B6F-9075-E4927D55C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09E33-2ACB-4B8B-834A-A514786A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56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90A5B-F4B8-483C-9531-CC76A5F46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DCFCE-D237-4002-B1E6-195548A8F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32E1-36F3-43FB-97B4-24040230B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F6066-0428-4F4B-BE1C-70D17DEBC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FA9FF-4EB4-49F9-9C3B-6B9C956C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62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4A2B0-0F31-4359-B0E4-2B623A6B4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E8F1C-1350-48D5-8563-55B6780939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A46E8-4688-43F7-828E-8E5D3FF5B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94F33-6C2D-4B96-9800-28B49A90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C5E6B-C5A0-41B8-BC7E-C78AA6F7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582BB-9AAF-4E85-B7EE-80285C02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44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C0DA-98BA-491B-9D85-9B2C1C1B2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B6849-3AF8-4ECF-A25D-526E1E947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B308C-0D3C-4283-9C25-D4546BBA9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95894B-F105-4801-A342-3CD451502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3BB5F-720F-4AB3-863C-187CCCF1E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DA3DCB-7E7D-4B40-8FF2-654793FA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AACF6-52EF-4544-9F7E-0048D6DC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1DA24C-E4EE-47AD-AAB6-A4F2C584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18175-7B02-45C0-8150-F12DDB77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B306D-1284-4AB9-88C4-00458755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747F0-12A8-48B6-90DB-BA9A21377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BD94C-CF63-4659-85DA-76602777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83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AE12C9-F22A-4BB2-B08E-DD0D0A9F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7423D-9C21-4837-B049-E33150969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8B6C7-7C1D-401E-B42D-C37E5D69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64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C405A-C657-4C20-9ED9-C9EFF71FA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FBFFA-2B08-4DD8-91D4-7ACD49659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DD8C7-1891-4108-A1A5-E10412048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C9262-F8CF-4032-8E9E-409855104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42EC0-5F95-42BE-8B08-EBD8ACDCB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462DE-A92D-4347-B9FE-7AF92E6D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35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1349-2089-4D7B-90D8-F249E8E6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640584-E006-4668-96E7-43740A55D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576D7-3B32-470F-A6A0-6C335ED9A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86DF58-06A3-4E27-9F8F-21E2C752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FC665-366B-47AC-A060-9878A0620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B8032-6FA8-422E-8060-801C8372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48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AF7373-1645-4171-B44B-9447B2D23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1D714-B68A-4334-8291-96CDBB040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D5211-3229-485F-B4CD-69C0474A0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598DB-4C50-41CD-B1C1-FB67468B5075}" type="datetimeFigureOut">
              <a:rPr lang="en-GB" smtClean="0"/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D6A97-29AE-49CC-A022-9BE3F33BF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8F08B-45E9-46A6-A7B6-A7247F0D4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911B4-EA03-41C5-9522-9DB9AE938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88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4B84A4-2ED9-4477-8EFF-5AF73E280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37" y="4044950"/>
            <a:ext cx="11058525" cy="2609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949F39-5208-4C21-8BFE-DCA984EC9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287" y="1244600"/>
            <a:ext cx="2743200" cy="2800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0FD29A-3FA4-4426-9393-8F2999225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5037" y="1244600"/>
            <a:ext cx="2444122" cy="2800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7D1F335-F433-43BE-B8E5-3B94286CEC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4258" y="777922"/>
            <a:ext cx="5741004" cy="326702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965A827-AB77-430A-8F86-49E626BF479F}"/>
              </a:ext>
            </a:extLst>
          </p:cNvPr>
          <p:cNvSpPr txBox="1"/>
          <p:nvPr/>
        </p:nvSpPr>
        <p:spPr>
          <a:xfrm>
            <a:off x="527615" y="218340"/>
            <a:ext cx="5484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 Black" panose="020B0A04020102020204" pitchFamily="34" charset="0"/>
              </a:rPr>
              <a:t>YEAR 4/5 Knowledge Organiser Term 2 </a:t>
            </a:r>
          </a:p>
          <a:p>
            <a:endParaRPr lang="en-GB" dirty="0">
              <a:latin typeface="Arial Black" panose="020B0A04020102020204" pitchFamily="34" charset="0"/>
            </a:endParaRPr>
          </a:p>
          <a:p>
            <a:r>
              <a:rPr lang="en-GB" dirty="0">
                <a:latin typeface="Arial Black" panose="020B0A04020102020204" pitchFamily="34" charset="0"/>
              </a:rPr>
              <a:t>The Ancient Greeks </a:t>
            </a:r>
          </a:p>
        </p:txBody>
      </p:sp>
    </p:spTree>
    <p:extLst>
      <p:ext uri="{BB962C8B-B14F-4D97-AF65-F5344CB8AC3E}">
        <p14:creationId xmlns:p14="http://schemas.microsoft.com/office/powerpoint/2010/main" val="264575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C4BCEC-9E49-4788-8BD0-BE8197B58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47" y="365125"/>
            <a:ext cx="3858827" cy="2802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354A40-1303-48B5-B18C-54E476B3B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737" y="4709320"/>
            <a:ext cx="11049000" cy="2133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122FC6-A1F3-4B0D-8AC7-9F3F801C23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506" y="3167275"/>
            <a:ext cx="9863461" cy="1636694"/>
          </a:xfrm>
          <a:prstGeom prst="rect">
            <a:avLst/>
          </a:prstGeom>
        </p:spPr>
      </p:pic>
      <p:pic>
        <p:nvPicPr>
          <p:cNvPr id="1026" name="Picture 2" descr="Ancient Greece ‑ Government, Facts ...">
            <a:extLst>
              <a:ext uri="{FF2B5EF4-FFF2-40B4-BE49-F238E27FC236}">
                <a16:creationId xmlns:a16="http://schemas.microsoft.com/office/drawing/2014/main" id="{96AC2815-11B0-440A-A062-E0BF798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474" y="365125"/>
            <a:ext cx="4716221" cy="264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0EB41E0-B3E5-4D04-A42E-D3513B30AB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8915676" y="1325351"/>
            <a:ext cx="2710131" cy="88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0A55C34145E44A65CD684C381404C" ma:contentTypeVersion="13" ma:contentTypeDescription="Create a new document." ma:contentTypeScope="" ma:versionID="d5305362b43fc8476c3d75cbfc1d8475">
  <xsd:schema xmlns:xsd="http://www.w3.org/2001/XMLSchema" xmlns:xs="http://www.w3.org/2001/XMLSchema" xmlns:p="http://schemas.microsoft.com/office/2006/metadata/properties" xmlns:ns2="e1b1f19b-ea4c-4730-adc9-5ad163169e9f" xmlns:ns3="ea55f3d0-ec7e-44ba-8cdc-b9c9f9266b21" targetNamespace="http://schemas.microsoft.com/office/2006/metadata/properties" ma:root="true" ma:fieldsID="2abef1dd3ed65b92af383c51144b29c8" ns2:_="" ns3:_="">
    <xsd:import namespace="e1b1f19b-ea4c-4730-adc9-5ad163169e9f"/>
    <xsd:import namespace="ea55f3d0-ec7e-44ba-8cdc-b9c9f9266b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b1f19b-ea4c-4730-adc9-5ad163169e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46dcdf8-7a79-49d3-b65a-4ec6d3b63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5f3d0-ec7e-44ba-8cdc-b9c9f9266b2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dcfc1fc-fd09-446c-b275-078f1fca74a5}" ma:internalName="TaxCatchAll" ma:showField="CatchAllData" ma:web="ea55f3d0-ec7e-44ba-8cdc-b9c9f9266b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55f3d0-ec7e-44ba-8cdc-b9c9f9266b21" xsi:nil="true"/>
    <lcf76f155ced4ddcb4097134ff3c332f xmlns="e1b1f19b-ea4c-4730-adc9-5ad163169e9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1D8CCA-DD69-48DD-A885-3A7B692123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b1f19b-ea4c-4730-adc9-5ad163169e9f"/>
    <ds:schemaRef ds:uri="ea55f3d0-ec7e-44ba-8cdc-b9c9f9266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B07830-882D-4231-B5BC-C4C182949D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548268-CAD1-4C50-823A-DC629EE3F78D}">
  <ds:schemaRefs>
    <ds:schemaRef ds:uri="http://schemas.microsoft.com/office/2006/metadata/properties"/>
    <ds:schemaRef ds:uri="http://purl.org/dc/terms/"/>
    <ds:schemaRef ds:uri="e1b1f19b-ea4c-4730-adc9-5ad163169e9f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a55f3d0-ec7e-44ba-8cdc-b9c9f9266b2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Cresswell</dc:creator>
  <cp:lastModifiedBy>Olivia Cresswell</cp:lastModifiedBy>
  <cp:revision>1</cp:revision>
  <dcterms:created xsi:type="dcterms:W3CDTF">2024-10-05T14:35:44Z</dcterms:created>
  <dcterms:modified xsi:type="dcterms:W3CDTF">2024-10-05T14:36:06Z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0x0101000FB0A55C34145E44A65CD684C381404C</vt:lpwstr>
  </property>
  <property fmtid="{D5CDD505-2E9C-101B-9397-08002B2CF9AE}" pid="3" name="MediaServiceImageTags">
    <vt:lpwstr/>
  </property>
</Properties>
</file>