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1" r:id="rId6"/>
    <p:sldId id="263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argreaves" userId="d9a01c02-9ddb-4a73-bce3-5aed72c5e3e1" providerId="ADAL" clId="{3B155461-8226-4D2E-9A88-20681475EFCB}"/>
    <pc:docChg chg="modSld">
      <pc:chgData name="Lauren Hargreaves" userId="d9a01c02-9ddb-4a73-bce3-5aed72c5e3e1" providerId="ADAL" clId="{3B155461-8226-4D2E-9A88-20681475EFCB}" dt="2025-06-06T06:21:03.480" v="1" actId="20577"/>
      <pc:docMkLst>
        <pc:docMk/>
      </pc:docMkLst>
      <pc:sldChg chg="modSp mod">
        <pc:chgData name="Lauren Hargreaves" userId="d9a01c02-9ddb-4a73-bce3-5aed72c5e3e1" providerId="ADAL" clId="{3B155461-8226-4D2E-9A88-20681475EFCB}" dt="2025-06-06T06:21:03.480" v="1" actId="20577"/>
        <pc:sldMkLst>
          <pc:docMk/>
          <pc:sldMk cId="3294250143" sldId="257"/>
        </pc:sldMkLst>
        <pc:spChg chg="mod">
          <ac:chgData name="Lauren Hargreaves" userId="d9a01c02-9ddb-4a73-bce3-5aed72c5e3e1" providerId="ADAL" clId="{3B155461-8226-4D2E-9A88-20681475EFCB}" dt="2025-06-06T06:21:03.480" v="1" actId="20577"/>
          <ac:spMkLst>
            <pc:docMk/>
            <pc:sldMk cId="3294250143" sldId="257"/>
            <ac:spMk id="6" creationId="{421BF1E9-362D-5E78-7A0C-1266DE496F20}"/>
          </ac:spMkLst>
        </pc:spChg>
      </pc:sldChg>
    </pc:docChg>
  </pc:docChgLst>
  <pc:docChgLst>
    <pc:chgData name="Aimee" userId="24aa60f5-5df5-48a0-98ee-c6fae9d76ba6" providerId="ADAL" clId="{4CF035BB-9664-46EF-82A0-6016766BC2B1}"/>
    <pc:docChg chg="undo custSel addSld delSld modSld">
      <pc:chgData name="Aimee" userId="24aa60f5-5df5-48a0-98ee-c6fae9d76ba6" providerId="ADAL" clId="{4CF035BB-9664-46EF-82A0-6016766BC2B1}" dt="2025-04-01T18:34:52.673" v="123" actId="14100"/>
      <pc:docMkLst>
        <pc:docMk/>
      </pc:docMkLst>
      <pc:sldChg chg="del">
        <pc:chgData name="Aimee" userId="24aa60f5-5df5-48a0-98ee-c6fae9d76ba6" providerId="ADAL" clId="{4CF035BB-9664-46EF-82A0-6016766BC2B1}" dt="2025-04-01T17:56:07.804" v="1" actId="47"/>
        <pc:sldMkLst>
          <pc:docMk/>
          <pc:sldMk cId="3253575193" sldId="256"/>
        </pc:sldMkLst>
      </pc:sldChg>
      <pc:sldChg chg="add setBg">
        <pc:chgData name="Aimee" userId="24aa60f5-5df5-48a0-98ee-c6fae9d76ba6" providerId="ADAL" clId="{4CF035BB-9664-46EF-82A0-6016766BC2B1}" dt="2025-04-01T17:56:06.164" v="0"/>
        <pc:sldMkLst>
          <pc:docMk/>
          <pc:sldMk cId="3294250143" sldId="257"/>
        </pc:sldMkLst>
      </pc:sldChg>
      <pc:sldChg chg="add">
        <pc:chgData name="Aimee" userId="24aa60f5-5df5-48a0-98ee-c6fae9d76ba6" providerId="ADAL" clId="{4CF035BB-9664-46EF-82A0-6016766BC2B1}" dt="2025-04-01T17:56:06.164" v="0"/>
        <pc:sldMkLst>
          <pc:docMk/>
          <pc:sldMk cId="2888364758" sldId="261"/>
        </pc:sldMkLst>
      </pc:sldChg>
      <pc:sldChg chg="add">
        <pc:chgData name="Aimee" userId="24aa60f5-5df5-48a0-98ee-c6fae9d76ba6" providerId="ADAL" clId="{4CF035BB-9664-46EF-82A0-6016766BC2B1}" dt="2025-04-01T17:56:06.164" v="0"/>
        <pc:sldMkLst>
          <pc:docMk/>
          <pc:sldMk cId="3334433240" sldId="263"/>
        </pc:sldMkLst>
      </pc:sldChg>
      <pc:sldChg chg="addSp delSp modSp add mod">
        <pc:chgData name="Aimee" userId="24aa60f5-5df5-48a0-98ee-c6fae9d76ba6" providerId="ADAL" clId="{4CF035BB-9664-46EF-82A0-6016766BC2B1}" dt="2025-04-01T17:58:01.556" v="7" actId="14100"/>
        <pc:sldMkLst>
          <pc:docMk/>
          <pc:sldMk cId="2969393977" sldId="267"/>
        </pc:sldMkLst>
        <pc:picChg chg="add mod">
          <ac:chgData name="Aimee" userId="24aa60f5-5df5-48a0-98ee-c6fae9d76ba6" providerId="ADAL" clId="{4CF035BB-9664-46EF-82A0-6016766BC2B1}" dt="2025-04-01T17:58:01.556" v="7" actId="14100"/>
          <ac:picMkLst>
            <pc:docMk/>
            <pc:sldMk cId="2969393977" sldId="267"/>
            <ac:picMk id="3" creationId="{C3906656-C149-4CD1-8753-8D6AF61C11EB}"/>
          </ac:picMkLst>
        </pc:picChg>
        <pc:picChg chg="del">
          <ac:chgData name="Aimee" userId="24aa60f5-5df5-48a0-98ee-c6fae9d76ba6" providerId="ADAL" clId="{4CF035BB-9664-46EF-82A0-6016766BC2B1}" dt="2025-04-01T17:56:27.976" v="3" actId="478"/>
          <ac:picMkLst>
            <pc:docMk/>
            <pc:sldMk cId="2969393977" sldId="267"/>
            <ac:picMk id="5" creationId="{CE22F29F-1F1D-45FD-B7E2-36A9241E71F3}"/>
          </ac:picMkLst>
        </pc:picChg>
      </pc:sldChg>
      <pc:sldChg chg="addSp delSp modSp add mod">
        <pc:chgData name="Aimee" userId="24aa60f5-5df5-48a0-98ee-c6fae9d76ba6" providerId="ADAL" clId="{4CF035BB-9664-46EF-82A0-6016766BC2B1}" dt="2025-04-01T18:08:44.844" v="19" actId="14100"/>
        <pc:sldMkLst>
          <pc:docMk/>
          <pc:sldMk cId="4144285111" sldId="268"/>
        </pc:sldMkLst>
        <pc:picChg chg="del">
          <ac:chgData name="Aimee" userId="24aa60f5-5df5-48a0-98ee-c6fae9d76ba6" providerId="ADAL" clId="{4CF035BB-9664-46EF-82A0-6016766BC2B1}" dt="2025-04-01T17:56:29.773" v="4" actId="478"/>
          <ac:picMkLst>
            <pc:docMk/>
            <pc:sldMk cId="4144285111" sldId="268"/>
            <ac:picMk id="3" creationId="{3E8B1FD5-C830-42AC-86A8-A2996A07C694}"/>
          </ac:picMkLst>
        </pc:picChg>
        <pc:picChg chg="add del mod">
          <ac:chgData name="Aimee" userId="24aa60f5-5df5-48a0-98ee-c6fae9d76ba6" providerId="ADAL" clId="{4CF035BB-9664-46EF-82A0-6016766BC2B1}" dt="2025-04-01T18:07:58.859" v="16" actId="478"/>
          <ac:picMkLst>
            <pc:docMk/>
            <pc:sldMk cId="4144285111" sldId="268"/>
            <ac:picMk id="5" creationId="{D018DB0D-2869-4401-B454-A889048E334D}"/>
          </ac:picMkLst>
        </pc:picChg>
        <pc:picChg chg="add del">
          <ac:chgData name="Aimee" userId="24aa60f5-5df5-48a0-98ee-c6fae9d76ba6" providerId="ADAL" clId="{4CF035BB-9664-46EF-82A0-6016766BC2B1}" dt="2025-04-01T18:01:26.952" v="13" actId="478"/>
          <ac:picMkLst>
            <pc:docMk/>
            <pc:sldMk cId="4144285111" sldId="268"/>
            <ac:picMk id="7" creationId="{94D0CE8C-CECB-4924-803F-4DFEEC6A9AF5}"/>
          </ac:picMkLst>
        </pc:picChg>
        <pc:picChg chg="add mod">
          <ac:chgData name="Aimee" userId="24aa60f5-5df5-48a0-98ee-c6fae9d76ba6" providerId="ADAL" clId="{4CF035BB-9664-46EF-82A0-6016766BC2B1}" dt="2025-04-01T18:08:44.844" v="19" actId="14100"/>
          <ac:picMkLst>
            <pc:docMk/>
            <pc:sldMk cId="4144285111" sldId="268"/>
            <ac:picMk id="9" creationId="{A5577CC7-4AA6-41BC-B6F1-F549060533B2}"/>
          </ac:picMkLst>
        </pc:picChg>
      </pc:sldChg>
      <pc:sldChg chg="addSp delSp modSp add mod">
        <pc:chgData name="Aimee" userId="24aa60f5-5df5-48a0-98ee-c6fae9d76ba6" providerId="ADAL" clId="{4CF035BB-9664-46EF-82A0-6016766BC2B1}" dt="2025-04-01T18:09:02.501" v="22" actId="14100"/>
        <pc:sldMkLst>
          <pc:docMk/>
          <pc:sldMk cId="1838381042" sldId="269"/>
        </pc:sldMkLst>
        <pc:picChg chg="add mod">
          <ac:chgData name="Aimee" userId="24aa60f5-5df5-48a0-98ee-c6fae9d76ba6" providerId="ADAL" clId="{4CF035BB-9664-46EF-82A0-6016766BC2B1}" dt="2025-04-01T18:09:02.501" v="22" actId="14100"/>
          <ac:picMkLst>
            <pc:docMk/>
            <pc:sldMk cId="1838381042" sldId="269"/>
            <ac:picMk id="3" creationId="{0FADCEC2-68B7-4DC2-B2CA-E9FF9372BC4E}"/>
          </ac:picMkLst>
        </pc:picChg>
        <pc:picChg chg="del">
          <ac:chgData name="Aimee" userId="24aa60f5-5df5-48a0-98ee-c6fae9d76ba6" providerId="ADAL" clId="{4CF035BB-9664-46EF-82A0-6016766BC2B1}" dt="2025-04-01T18:06:53.445" v="15" actId="478"/>
          <ac:picMkLst>
            <pc:docMk/>
            <pc:sldMk cId="1838381042" sldId="269"/>
            <ac:picMk id="5" creationId="{D018DB0D-2869-4401-B454-A889048E334D}"/>
          </ac:picMkLst>
        </pc:picChg>
      </pc:sldChg>
      <pc:sldChg chg="addSp delSp modSp add mod">
        <pc:chgData name="Aimee" userId="24aa60f5-5df5-48a0-98ee-c6fae9d76ba6" providerId="ADAL" clId="{4CF035BB-9664-46EF-82A0-6016766BC2B1}" dt="2025-04-01T18:12:37.007" v="53" actId="1076"/>
        <pc:sldMkLst>
          <pc:docMk/>
          <pc:sldMk cId="16713509" sldId="270"/>
        </pc:sldMkLst>
        <pc:spChg chg="mod">
          <ac:chgData name="Aimee" userId="24aa60f5-5df5-48a0-98ee-c6fae9d76ba6" providerId="ADAL" clId="{4CF035BB-9664-46EF-82A0-6016766BC2B1}" dt="2025-04-01T18:12:02.658" v="45" actId="1076"/>
          <ac:spMkLst>
            <pc:docMk/>
            <pc:sldMk cId="16713509" sldId="270"/>
            <ac:spMk id="4" creationId="{17631286-FE86-2672-421D-A7695BE74499}"/>
          </ac:spMkLst>
        </pc:spChg>
        <pc:picChg chg="del">
          <ac:chgData name="Aimee" userId="24aa60f5-5df5-48a0-98ee-c6fae9d76ba6" providerId="ADAL" clId="{4CF035BB-9664-46EF-82A0-6016766BC2B1}" dt="2025-04-01T18:10:11.375" v="24" actId="478"/>
          <ac:picMkLst>
            <pc:docMk/>
            <pc:sldMk cId="16713509" sldId="270"/>
            <ac:picMk id="3" creationId="{0FADCEC2-68B7-4DC2-B2CA-E9FF9372BC4E}"/>
          </ac:picMkLst>
        </pc:picChg>
        <pc:picChg chg="add mod">
          <ac:chgData name="Aimee" userId="24aa60f5-5df5-48a0-98ee-c6fae9d76ba6" providerId="ADAL" clId="{4CF035BB-9664-46EF-82A0-6016766BC2B1}" dt="2025-04-01T18:12:32.710" v="52" actId="1076"/>
          <ac:picMkLst>
            <pc:docMk/>
            <pc:sldMk cId="16713509" sldId="270"/>
            <ac:picMk id="5" creationId="{BC0600C2-6648-4FDC-91B2-32968C5069A0}"/>
          </ac:picMkLst>
        </pc:picChg>
        <pc:picChg chg="add mod">
          <ac:chgData name="Aimee" userId="24aa60f5-5df5-48a0-98ee-c6fae9d76ba6" providerId="ADAL" clId="{4CF035BB-9664-46EF-82A0-6016766BC2B1}" dt="2025-04-01T18:12:37.007" v="53" actId="1076"/>
          <ac:picMkLst>
            <pc:docMk/>
            <pc:sldMk cId="16713509" sldId="270"/>
            <ac:picMk id="7" creationId="{AE07EA80-78E7-483D-A8BA-4B8C11AFE454}"/>
          </ac:picMkLst>
        </pc:picChg>
      </pc:sldChg>
      <pc:sldChg chg="addSp delSp modSp add mod">
        <pc:chgData name="Aimee" userId="24aa60f5-5df5-48a0-98ee-c6fae9d76ba6" providerId="ADAL" clId="{4CF035BB-9664-46EF-82A0-6016766BC2B1}" dt="2025-04-01T18:14:45.887" v="64" actId="14100"/>
        <pc:sldMkLst>
          <pc:docMk/>
          <pc:sldMk cId="45378634" sldId="271"/>
        </pc:sldMkLst>
        <pc:spChg chg="mod">
          <ac:chgData name="Aimee" userId="24aa60f5-5df5-48a0-98ee-c6fae9d76ba6" providerId="ADAL" clId="{4CF035BB-9664-46EF-82A0-6016766BC2B1}" dt="2025-04-01T18:14:41.074" v="61" actId="1076"/>
          <ac:spMkLst>
            <pc:docMk/>
            <pc:sldMk cId="45378634" sldId="271"/>
            <ac:spMk id="4" creationId="{17631286-FE86-2672-421D-A7695BE74499}"/>
          </ac:spMkLst>
        </pc:spChg>
        <pc:picChg chg="add del">
          <ac:chgData name="Aimee" userId="24aa60f5-5df5-48a0-98ee-c6fae9d76ba6" providerId="ADAL" clId="{4CF035BB-9664-46EF-82A0-6016766BC2B1}" dt="2025-04-01T18:11:55.838" v="43" actId="478"/>
          <ac:picMkLst>
            <pc:docMk/>
            <pc:sldMk cId="45378634" sldId="271"/>
            <ac:picMk id="3" creationId="{A99A6C9C-D296-480F-9E7C-F3D7033BEE10}"/>
          </ac:picMkLst>
        </pc:picChg>
        <pc:picChg chg="add mod">
          <ac:chgData name="Aimee" userId="24aa60f5-5df5-48a0-98ee-c6fae9d76ba6" providerId="ADAL" clId="{4CF035BB-9664-46EF-82A0-6016766BC2B1}" dt="2025-04-01T18:14:45.887" v="64" actId="14100"/>
          <ac:picMkLst>
            <pc:docMk/>
            <pc:sldMk cId="45378634" sldId="271"/>
            <ac:picMk id="6" creationId="{5F55F90F-252A-416C-BFD7-4C0BE528C6C5}"/>
          </ac:picMkLst>
        </pc:picChg>
      </pc:sldChg>
      <pc:sldChg chg="addSp modSp new mod">
        <pc:chgData name="Aimee" userId="24aa60f5-5df5-48a0-98ee-c6fae9d76ba6" providerId="ADAL" clId="{4CF035BB-9664-46EF-82A0-6016766BC2B1}" dt="2025-04-01T18:13:11.475" v="60" actId="14100"/>
        <pc:sldMkLst>
          <pc:docMk/>
          <pc:sldMk cId="4118089888" sldId="272"/>
        </pc:sldMkLst>
        <pc:picChg chg="add mod">
          <ac:chgData name="Aimee" userId="24aa60f5-5df5-48a0-98ee-c6fae9d76ba6" providerId="ADAL" clId="{4CF035BB-9664-46EF-82A0-6016766BC2B1}" dt="2025-04-01T18:12:56.933" v="57" actId="14100"/>
          <ac:picMkLst>
            <pc:docMk/>
            <pc:sldMk cId="4118089888" sldId="272"/>
            <ac:picMk id="3" creationId="{2D7BF5A5-446A-43DA-A225-73D13B3720CB}"/>
          </ac:picMkLst>
        </pc:picChg>
        <pc:picChg chg="add mod">
          <ac:chgData name="Aimee" userId="24aa60f5-5df5-48a0-98ee-c6fae9d76ba6" providerId="ADAL" clId="{4CF035BB-9664-46EF-82A0-6016766BC2B1}" dt="2025-04-01T18:13:11.475" v="60" actId="14100"/>
          <ac:picMkLst>
            <pc:docMk/>
            <pc:sldMk cId="4118089888" sldId="272"/>
            <ac:picMk id="5" creationId="{0C81CC3C-F5B0-4A1A-8087-A2591ADE92B9}"/>
          </ac:picMkLst>
        </pc:picChg>
      </pc:sldChg>
      <pc:sldChg chg="addSp modSp new mod">
        <pc:chgData name="Aimee" userId="24aa60f5-5df5-48a0-98ee-c6fae9d76ba6" providerId="ADAL" clId="{4CF035BB-9664-46EF-82A0-6016766BC2B1}" dt="2025-04-01T18:15:06.989" v="69" actId="1076"/>
        <pc:sldMkLst>
          <pc:docMk/>
          <pc:sldMk cId="151920217" sldId="273"/>
        </pc:sldMkLst>
        <pc:picChg chg="add mod">
          <ac:chgData name="Aimee" userId="24aa60f5-5df5-48a0-98ee-c6fae9d76ba6" providerId="ADAL" clId="{4CF035BB-9664-46EF-82A0-6016766BC2B1}" dt="2025-04-01T18:15:06.989" v="69" actId="1076"/>
          <ac:picMkLst>
            <pc:docMk/>
            <pc:sldMk cId="151920217" sldId="273"/>
            <ac:picMk id="3" creationId="{CC4F84B3-8663-4645-A368-DE2DD834740D}"/>
          </ac:picMkLst>
        </pc:picChg>
      </pc:sldChg>
      <pc:sldChg chg="new del">
        <pc:chgData name="Aimee" userId="24aa60f5-5df5-48a0-98ee-c6fae9d76ba6" providerId="ADAL" clId="{4CF035BB-9664-46EF-82A0-6016766BC2B1}" dt="2025-04-01T18:15:49.297" v="71" actId="680"/>
        <pc:sldMkLst>
          <pc:docMk/>
          <pc:sldMk cId="1865780262" sldId="274"/>
        </pc:sldMkLst>
      </pc:sldChg>
      <pc:sldChg chg="addSp modSp new mod">
        <pc:chgData name="Aimee" userId="24aa60f5-5df5-48a0-98ee-c6fae9d76ba6" providerId="ADAL" clId="{4CF035BB-9664-46EF-82A0-6016766BC2B1}" dt="2025-04-01T18:16:08.828" v="86" actId="20577"/>
        <pc:sldMkLst>
          <pc:docMk/>
          <pc:sldMk cId="2996968343" sldId="274"/>
        </pc:sldMkLst>
        <pc:spChg chg="add mod">
          <ac:chgData name="Aimee" userId="24aa60f5-5df5-48a0-98ee-c6fae9d76ba6" providerId="ADAL" clId="{4CF035BB-9664-46EF-82A0-6016766BC2B1}" dt="2025-04-01T18:16:08.828" v="86" actId="20577"/>
          <ac:spMkLst>
            <pc:docMk/>
            <pc:sldMk cId="2996968343" sldId="274"/>
            <ac:spMk id="4" creationId="{8D286B64-3209-44BE-B380-58FD0A7D99D1}"/>
          </ac:spMkLst>
        </pc:spChg>
        <pc:picChg chg="add mod">
          <ac:chgData name="Aimee" userId="24aa60f5-5df5-48a0-98ee-c6fae9d76ba6" providerId="ADAL" clId="{4CF035BB-9664-46EF-82A0-6016766BC2B1}" dt="2025-04-01T18:15:57.860" v="76" actId="1076"/>
          <ac:picMkLst>
            <pc:docMk/>
            <pc:sldMk cId="2996968343" sldId="274"/>
            <ac:picMk id="3" creationId="{61D3D7E2-C7A3-4068-B362-AD7E74D97EB6}"/>
          </ac:picMkLst>
        </pc:picChg>
      </pc:sldChg>
      <pc:sldChg chg="addSp modSp new mod">
        <pc:chgData name="Aimee" userId="24aa60f5-5df5-48a0-98ee-c6fae9d76ba6" providerId="ADAL" clId="{4CF035BB-9664-46EF-82A0-6016766BC2B1}" dt="2025-04-01T18:16:29.781" v="91" actId="1076"/>
        <pc:sldMkLst>
          <pc:docMk/>
          <pc:sldMk cId="3860862858" sldId="275"/>
        </pc:sldMkLst>
        <pc:picChg chg="add mod">
          <ac:chgData name="Aimee" userId="24aa60f5-5df5-48a0-98ee-c6fae9d76ba6" providerId="ADAL" clId="{4CF035BB-9664-46EF-82A0-6016766BC2B1}" dt="2025-04-01T18:16:29.781" v="91" actId="1076"/>
          <ac:picMkLst>
            <pc:docMk/>
            <pc:sldMk cId="3860862858" sldId="275"/>
            <ac:picMk id="3" creationId="{662B5874-18C6-4530-86EB-4E68CFE5EA64}"/>
          </ac:picMkLst>
        </pc:picChg>
      </pc:sldChg>
      <pc:sldChg chg="addSp modSp new mod">
        <pc:chgData name="Aimee" userId="24aa60f5-5df5-48a0-98ee-c6fae9d76ba6" providerId="ADAL" clId="{4CF035BB-9664-46EF-82A0-6016766BC2B1}" dt="2025-04-01T18:34:52.673" v="123" actId="14100"/>
        <pc:sldMkLst>
          <pc:docMk/>
          <pc:sldMk cId="2180823002" sldId="276"/>
        </pc:sldMkLst>
        <pc:spChg chg="add mod">
          <ac:chgData name="Aimee" userId="24aa60f5-5df5-48a0-98ee-c6fae9d76ba6" providerId="ADAL" clId="{4CF035BB-9664-46EF-82A0-6016766BC2B1}" dt="2025-04-01T18:19:06.150" v="100" actId="20577"/>
          <ac:spMkLst>
            <pc:docMk/>
            <pc:sldMk cId="2180823002" sldId="276"/>
            <ac:spMk id="2" creationId="{69ED8258-D657-46E2-86E0-76C08D932FA1}"/>
          </ac:spMkLst>
        </pc:spChg>
        <pc:picChg chg="add mod">
          <ac:chgData name="Aimee" userId="24aa60f5-5df5-48a0-98ee-c6fae9d76ba6" providerId="ADAL" clId="{4CF035BB-9664-46EF-82A0-6016766BC2B1}" dt="2025-04-01T18:34:52.673" v="123" actId="14100"/>
          <ac:picMkLst>
            <pc:docMk/>
            <pc:sldMk cId="2180823002" sldId="276"/>
            <ac:picMk id="4" creationId="{DD26B8FF-C3B8-413A-9A07-8ED4013B6FFD}"/>
          </ac:picMkLst>
        </pc:picChg>
      </pc:sldChg>
      <pc:sldChg chg="addSp modSp add mod">
        <pc:chgData name="Aimee" userId="24aa60f5-5df5-48a0-98ee-c6fae9d76ba6" providerId="ADAL" clId="{4CF035BB-9664-46EF-82A0-6016766BC2B1}" dt="2025-04-01T18:33:22.424" v="120" actId="1076"/>
        <pc:sldMkLst>
          <pc:docMk/>
          <pc:sldMk cId="1187635884" sldId="277"/>
        </pc:sldMkLst>
        <pc:spChg chg="mod">
          <ac:chgData name="Aimee" userId="24aa60f5-5df5-48a0-98ee-c6fae9d76ba6" providerId="ADAL" clId="{4CF035BB-9664-46EF-82A0-6016766BC2B1}" dt="2025-04-01T18:19:13.620" v="103" actId="20577"/>
          <ac:spMkLst>
            <pc:docMk/>
            <pc:sldMk cId="1187635884" sldId="277"/>
            <ac:spMk id="2" creationId="{69ED8258-D657-46E2-86E0-76C08D932FA1}"/>
          </ac:spMkLst>
        </pc:spChg>
        <pc:spChg chg="add mod">
          <ac:chgData name="Aimee" userId="24aa60f5-5df5-48a0-98ee-c6fae9d76ba6" providerId="ADAL" clId="{4CF035BB-9664-46EF-82A0-6016766BC2B1}" dt="2025-04-01T18:33:22.424" v="120" actId="1076"/>
          <ac:spMkLst>
            <pc:docMk/>
            <pc:sldMk cId="1187635884" sldId="277"/>
            <ac:spMk id="5" creationId="{8FDA77AA-FBCD-46FC-94DC-6929603CE398}"/>
          </ac:spMkLst>
        </pc:spChg>
        <pc:picChg chg="add mod">
          <ac:chgData name="Aimee" userId="24aa60f5-5df5-48a0-98ee-c6fae9d76ba6" providerId="ADAL" clId="{4CF035BB-9664-46EF-82A0-6016766BC2B1}" dt="2025-04-01T18:31:58.169" v="111" actId="14100"/>
          <ac:picMkLst>
            <pc:docMk/>
            <pc:sldMk cId="1187635884" sldId="277"/>
            <ac:picMk id="4" creationId="{E1DCE1FC-014B-4A07-AEB5-2F070E7DBD87}"/>
          </ac:picMkLst>
        </pc:picChg>
      </pc:sldChg>
      <pc:sldChg chg="modSp add mod">
        <pc:chgData name="Aimee" userId="24aa60f5-5df5-48a0-98ee-c6fae9d76ba6" providerId="ADAL" clId="{4CF035BB-9664-46EF-82A0-6016766BC2B1}" dt="2025-04-01T18:19:22.729" v="108" actId="20577"/>
        <pc:sldMkLst>
          <pc:docMk/>
          <pc:sldMk cId="1704260027" sldId="278"/>
        </pc:sldMkLst>
        <pc:spChg chg="mod">
          <ac:chgData name="Aimee" userId="24aa60f5-5df5-48a0-98ee-c6fae9d76ba6" providerId="ADAL" clId="{4CF035BB-9664-46EF-82A0-6016766BC2B1}" dt="2025-04-01T18:19:22.729" v="108" actId="20577"/>
          <ac:spMkLst>
            <pc:docMk/>
            <pc:sldMk cId="1704260027" sldId="278"/>
            <ac:spMk id="2" creationId="{69ED8258-D657-46E2-86E0-76C08D932FA1}"/>
          </ac:spMkLst>
        </pc:spChg>
      </pc:sldChg>
      <pc:sldChg chg="addSp modSp new mod">
        <pc:chgData name="Aimee" userId="24aa60f5-5df5-48a0-98ee-c6fae9d76ba6" providerId="ADAL" clId="{4CF035BB-9664-46EF-82A0-6016766BC2B1}" dt="2025-04-01T18:33:16.112" v="118" actId="13822"/>
        <pc:sldMkLst>
          <pc:docMk/>
          <pc:sldMk cId="1860391678" sldId="279"/>
        </pc:sldMkLst>
        <pc:spChg chg="add mod">
          <ac:chgData name="Aimee" userId="24aa60f5-5df5-48a0-98ee-c6fae9d76ba6" providerId="ADAL" clId="{4CF035BB-9664-46EF-82A0-6016766BC2B1}" dt="2025-04-01T18:33:09.877" v="116"/>
          <ac:spMkLst>
            <pc:docMk/>
            <pc:sldMk cId="1860391678" sldId="279"/>
            <ac:spMk id="4" creationId="{21A0ACDD-982A-41E6-BA6E-5FD1034B6B41}"/>
          </ac:spMkLst>
        </pc:spChg>
        <pc:spChg chg="add mod">
          <ac:chgData name="Aimee" userId="24aa60f5-5df5-48a0-98ee-c6fae9d76ba6" providerId="ADAL" clId="{4CF035BB-9664-46EF-82A0-6016766BC2B1}" dt="2025-04-01T18:33:16.112" v="118" actId="13822"/>
          <ac:spMkLst>
            <pc:docMk/>
            <pc:sldMk cId="1860391678" sldId="279"/>
            <ac:spMk id="5" creationId="{0316DD37-C6BF-4644-A9A8-34EA759EB16E}"/>
          </ac:spMkLst>
        </pc:spChg>
        <pc:picChg chg="add mod">
          <ac:chgData name="Aimee" userId="24aa60f5-5df5-48a0-98ee-c6fae9d76ba6" providerId="ADAL" clId="{4CF035BB-9664-46EF-82A0-6016766BC2B1}" dt="2025-04-01T18:33:03.908" v="115" actId="14100"/>
          <ac:picMkLst>
            <pc:docMk/>
            <pc:sldMk cId="1860391678" sldId="279"/>
            <ac:picMk id="3" creationId="{B68D9EBA-F2D5-4EDD-A130-4771638EF7D4}"/>
          </ac:picMkLst>
        </pc:picChg>
      </pc:sldChg>
    </pc:docChg>
  </pc:docChgLst>
  <pc:docChgLst>
    <pc:chgData name="Aimee Neal" userId="24aa60f5-5df5-48a0-98ee-c6fae9d76ba6" providerId="ADAL" clId="{735634D1-F596-4F91-9F89-F972D0AFBD11}"/>
    <pc:docChg chg="undo custSel delSld modSld">
      <pc:chgData name="Aimee Neal" userId="24aa60f5-5df5-48a0-98ee-c6fae9d76ba6" providerId="ADAL" clId="{735634D1-F596-4F91-9F89-F972D0AFBD11}" dt="2025-06-05T12:39:30.703" v="76" actId="14100"/>
      <pc:docMkLst>
        <pc:docMk/>
      </pc:docMkLst>
      <pc:sldChg chg="addSp delSp modSp mod">
        <pc:chgData name="Aimee Neal" userId="24aa60f5-5df5-48a0-98ee-c6fae9d76ba6" providerId="ADAL" clId="{735634D1-F596-4F91-9F89-F972D0AFBD11}" dt="2025-06-05T12:39:30.703" v="76" actId="14100"/>
        <pc:sldMkLst>
          <pc:docMk/>
          <pc:sldMk cId="2969393977" sldId="267"/>
        </pc:sldMkLst>
        <pc:picChg chg="add mod">
          <ac:chgData name="Aimee Neal" userId="24aa60f5-5df5-48a0-98ee-c6fae9d76ba6" providerId="ADAL" clId="{735634D1-F596-4F91-9F89-F972D0AFBD11}" dt="2025-06-05T12:39:30.703" v="76" actId="14100"/>
          <ac:picMkLst>
            <pc:docMk/>
            <pc:sldMk cId="2969393977" sldId="267"/>
            <ac:picMk id="3" creationId="{B56CBD4D-D2F6-47C7-8197-A2B1A23B02F4}"/>
          </ac:picMkLst>
        </pc:picChg>
        <pc:picChg chg="add del">
          <ac:chgData name="Aimee Neal" userId="24aa60f5-5df5-48a0-98ee-c6fae9d76ba6" providerId="ADAL" clId="{735634D1-F596-4F91-9F89-F972D0AFBD11}" dt="2025-05-29T07:17:27.198" v="4" actId="478"/>
          <ac:picMkLst>
            <pc:docMk/>
            <pc:sldMk cId="2969393977" sldId="267"/>
            <ac:picMk id="3" creationId="{C3906656-C149-4CD1-8753-8D6AF61C11EB}"/>
          </ac:picMkLst>
        </pc:picChg>
      </pc:sldChg>
      <pc:sldChg chg="addSp delSp mod">
        <pc:chgData name="Aimee Neal" userId="24aa60f5-5df5-48a0-98ee-c6fae9d76ba6" providerId="ADAL" clId="{735634D1-F596-4F91-9F89-F972D0AFBD11}" dt="2025-05-29T07:17:23.807" v="2" actId="478"/>
        <pc:sldMkLst>
          <pc:docMk/>
          <pc:sldMk cId="4144285111" sldId="268"/>
        </pc:sldMkLst>
        <pc:picChg chg="add del">
          <ac:chgData name="Aimee Neal" userId="24aa60f5-5df5-48a0-98ee-c6fae9d76ba6" providerId="ADAL" clId="{735634D1-F596-4F91-9F89-F972D0AFBD11}" dt="2025-05-29T07:17:23.807" v="2" actId="478"/>
          <ac:picMkLst>
            <pc:docMk/>
            <pc:sldMk cId="4144285111" sldId="268"/>
            <ac:picMk id="9" creationId="{A5577CC7-4AA6-41BC-B6F1-F549060533B2}"/>
          </ac:picMkLst>
        </pc:picChg>
      </pc:sldChg>
      <pc:sldChg chg="addSp delSp modSp mod">
        <pc:chgData name="Aimee Neal" userId="24aa60f5-5df5-48a0-98ee-c6fae9d76ba6" providerId="ADAL" clId="{735634D1-F596-4F91-9F89-F972D0AFBD11}" dt="2025-06-05T12:33:57.206" v="36" actId="478"/>
        <pc:sldMkLst>
          <pc:docMk/>
          <pc:sldMk cId="16713509" sldId="270"/>
        </pc:sldMkLst>
        <pc:spChg chg="add del">
          <ac:chgData name="Aimee Neal" userId="24aa60f5-5df5-48a0-98ee-c6fae9d76ba6" providerId="ADAL" clId="{735634D1-F596-4F91-9F89-F972D0AFBD11}" dt="2025-06-05T12:33:57.206" v="36" actId="478"/>
          <ac:spMkLst>
            <pc:docMk/>
            <pc:sldMk cId="16713509" sldId="270"/>
            <ac:spMk id="4" creationId="{17631286-FE86-2672-421D-A7695BE74499}"/>
          </ac:spMkLst>
        </pc:spChg>
        <pc:picChg chg="add mod">
          <ac:chgData name="Aimee Neal" userId="24aa60f5-5df5-48a0-98ee-c6fae9d76ba6" providerId="ADAL" clId="{735634D1-F596-4F91-9F89-F972D0AFBD11}" dt="2025-06-05T12:33:56.704" v="35" actId="1076"/>
          <ac:picMkLst>
            <pc:docMk/>
            <pc:sldMk cId="16713509" sldId="270"/>
            <ac:picMk id="3" creationId="{1D04850E-441F-44D1-87DD-A4D13C237AF8}"/>
          </ac:picMkLst>
        </pc:picChg>
        <pc:picChg chg="del">
          <ac:chgData name="Aimee Neal" userId="24aa60f5-5df5-48a0-98ee-c6fae9d76ba6" providerId="ADAL" clId="{735634D1-F596-4F91-9F89-F972D0AFBD11}" dt="2025-05-29T07:17:30.307" v="5" actId="478"/>
          <ac:picMkLst>
            <pc:docMk/>
            <pc:sldMk cId="16713509" sldId="270"/>
            <ac:picMk id="5" creationId="{BC0600C2-6648-4FDC-91B2-32968C5069A0}"/>
          </ac:picMkLst>
        </pc:picChg>
        <pc:picChg chg="add mod">
          <ac:chgData name="Aimee Neal" userId="24aa60f5-5df5-48a0-98ee-c6fae9d76ba6" providerId="ADAL" clId="{735634D1-F596-4F91-9F89-F972D0AFBD11}" dt="2025-06-05T12:33:56.503" v="34" actId="1076"/>
          <ac:picMkLst>
            <pc:docMk/>
            <pc:sldMk cId="16713509" sldId="270"/>
            <ac:picMk id="6" creationId="{077FDB5E-6009-4A69-BA18-5C45D5A305C3}"/>
          </ac:picMkLst>
        </pc:picChg>
        <pc:picChg chg="del">
          <ac:chgData name="Aimee Neal" userId="24aa60f5-5df5-48a0-98ee-c6fae9d76ba6" providerId="ADAL" clId="{735634D1-F596-4F91-9F89-F972D0AFBD11}" dt="2025-05-29T07:17:31.182" v="6" actId="478"/>
          <ac:picMkLst>
            <pc:docMk/>
            <pc:sldMk cId="16713509" sldId="270"/>
            <ac:picMk id="7" creationId="{AE07EA80-78E7-483D-A8BA-4B8C11AFE454}"/>
          </ac:picMkLst>
        </pc:picChg>
        <pc:picChg chg="add mod">
          <ac:chgData name="Aimee Neal" userId="24aa60f5-5df5-48a0-98ee-c6fae9d76ba6" providerId="ADAL" clId="{735634D1-F596-4F91-9F89-F972D0AFBD11}" dt="2025-06-05T12:33:55.986" v="33"/>
          <ac:picMkLst>
            <pc:docMk/>
            <pc:sldMk cId="16713509" sldId="270"/>
            <ac:picMk id="8" creationId="{6E238D44-0FE7-4E92-A1FC-2EECC664CA9C}"/>
          </ac:picMkLst>
        </pc:picChg>
      </pc:sldChg>
      <pc:sldChg chg="addSp delSp modSp mod">
        <pc:chgData name="Aimee Neal" userId="24aa60f5-5df5-48a0-98ee-c6fae9d76ba6" providerId="ADAL" clId="{735634D1-F596-4F91-9F89-F972D0AFBD11}" dt="2025-06-05T12:34:12.644" v="41" actId="1076"/>
        <pc:sldMkLst>
          <pc:docMk/>
          <pc:sldMk cId="45378634" sldId="271"/>
        </pc:sldMkLst>
        <pc:picChg chg="add mod">
          <ac:chgData name="Aimee Neal" userId="24aa60f5-5df5-48a0-98ee-c6fae9d76ba6" providerId="ADAL" clId="{735634D1-F596-4F91-9F89-F972D0AFBD11}" dt="2025-06-05T12:34:12.644" v="41" actId="1076"/>
          <ac:picMkLst>
            <pc:docMk/>
            <pc:sldMk cId="45378634" sldId="271"/>
            <ac:picMk id="3" creationId="{E3C6E971-0A0F-46E6-8FA0-C266910B89FE}"/>
          </ac:picMkLst>
        </pc:picChg>
        <pc:picChg chg="del">
          <ac:chgData name="Aimee Neal" userId="24aa60f5-5df5-48a0-98ee-c6fae9d76ba6" providerId="ADAL" clId="{735634D1-F596-4F91-9F89-F972D0AFBD11}" dt="2025-05-29T07:17:36.026" v="9" actId="478"/>
          <ac:picMkLst>
            <pc:docMk/>
            <pc:sldMk cId="45378634" sldId="271"/>
            <ac:picMk id="6" creationId="{5F55F90F-252A-416C-BFD7-4C0BE528C6C5}"/>
          </ac:picMkLst>
        </pc:picChg>
      </pc:sldChg>
      <pc:sldChg chg="delSp del mod">
        <pc:chgData name="Aimee Neal" userId="24aa60f5-5df5-48a0-98ee-c6fae9d76ba6" providerId="ADAL" clId="{735634D1-F596-4F91-9F89-F972D0AFBD11}" dt="2025-06-05T12:33:59.812" v="37" actId="47"/>
        <pc:sldMkLst>
          <pc:docMk/>
          <pc:sldMk cId="4118089888" sldId="272"/>
        </pc:sldMkLst>
        <pc:picChg chg="del">
          <ac:chgData name="Aimee Neal" userId="24aa60f5-5df5-48a0-98ee-c6fae9d76ba6" providerId="ADAL" clId="{735634D1-F596-4F91-9F89-F972D0AFBD11}" dt="2025-05-29T07:17:32.807" v="7" actId="478"/>
          <ac:picMkLst>
            <pc:docMk/>
            <pc:sldMk cId="4118089888" sldId="272"/>
            <ac:picMk id="3" creationId="{2D7BF5A5-446A-43DA-A225-73D13B3720CB}"/>
          </ac:picMkLst>
        </pc:picChg>
        <pc:picChg chg="del">
          <ac:chgData name="Aimee Neal" userId="24aa60f5-5df5-48a0-98ee-c6fae9d76ba6" providerId="ADAL" clId="{735634D1-F596-4F91-9F89-F972D0AFBD11}" dt="2025-05-29T07:17:33.636" v="8" actId="478"/>
          <ac:picMkLst>
            <pc:docMk/>
            <pc:sldMk cId="4118089888" sldId="272"/>
            <ac:picMk id="5" creationId="{0C81CC3C-F5B0-4A1A-8087-A2591ADE92B9}"/>
          </ac:picMkLst>
        </pc:picChg>
      </pc:sldChg>
      <pc:sldChg chg="addSp delSp modSp mod">
        <pc:chgData name="Aimee Neal" userId="24aa60f5-5df5-48a0-98ee-c6fae9d76ba6" providerId="ADAL" clId="{735634D1-F596-4F91-9F89-F972D0AFBD11}" dt="2025-06-05T12:34:22.975" v="44" actId="14100"/>
        <pc:sldMkLst>
          <pc:docMk/>
          <pc:sldMk cId="151920217" sldId="273"/>
        </pc:sldMkLst>
        <pc:picChg chg="add mod">
          <ac:chgData name="Aimee Neal" userId="24aa60f5-5df5-48a0-98ee-c6fae9d76ba6" providerId="ADAL" clId="{735634D1-F596-4F91-9F89-F972D0AFBD11}" dt="2025-06-05T12:34:22.975" v="44" actId="14100"/>
          <ac:picMkLst>
            <pc:docMk/>
            <pc:sldMk cId="151920217" sldId="273"/>
            <ac:picMk id="2" creationId="{976CB326-88B2-4AA6-987B-16CFC4324427}"/>
          </ac:picMkLst>
        </pc:picChg>
        <pc:picChg chg="del">
          <ac:chgData name="Aimee Neal" userId="24aa60f5-5df5-48a0-98ee-c6fae9d76ba6" providerId="ADAL" clId="{735634D1-F596-4F91-9F89-F972D0AFBD11}" dt="2025-05-29T07:17:37.558" v="10" actId="478"/>
          <ac:picMkLst>
            <pc:docMk/>
            <pc:sldMk cId="151920217" sldId="273"/>
            <ac:picMk id="3" creationId="{CC4F84B3-8663-4645-A368-DE2DD834740D}"/>
          </ac:picMkLst>
        </pc:picChg>
      </pc:sldChg>
      <pc:sldChg chg="addSp delSp modSp mod">
        <pc:chgData name="Aimee Neal" userId="24aa60f5-5df5-48a0-98ee-c6fae9d76ba6" providerId="ADAL" clId="{735634D1-F596-4F91-9F89-F972D0AFBD11}" dt="2025-06-05T12:34:59.698" v="54" actId="14100"/>
        <pc:sldMkLst>
          <pc:docMk/>
          <pc:sldMk cId="2996968343" sldId="274"/>
        </pc:sldMkLst>
        <pc:spChg chg="mod">
          <ac:chgData name="Aimee Neal" userId="24aa60f5-5df5-48a0-98ee-c6fae9d76ba6" providerId="ADAL" clId="{735634D1-F596-4F91-9F89-F972D0AFBD11}" dt="2025-06-05T12:34:28.296" v="51" actId="20577"/>
          <ac:spMkLst>
            <pc:docMk/>
            <pc:sldMk cId="2996968343" sldId="274"/>
            <ac:spMk id="4" creationId="{8D286B64-3209-44BE-B380-58FD0A7D99D1}"/>
          </ac:spMkLst>
        </pc:spChg>
        <pc:picChg chg="del">
          <ac:chgData name="Aimee Neal" userId="24aa60f5-5df5-48a0-98ee-c6fae9d76ba6" providerId="ADAL" clId="{735634D1-F596-4F91-9F89-F972D0AFBD11}" dt="2025-05-29T07:17:39.464" v="11" actId="478"/>
          <ac:picMkLst>
            <pc:docMk/>
            <pc:sldMk cId="2996968343" sldId="274"/>
            <ac:picMk id="3" creationId="{61D3D7E2-C7A3-4068-B362-AD7E74D97EB6}"/>
          </ac:picMkLst>
        </pc:picChg>
        <pc:picChg chg="add mod">
          <ac:chgData name="Aimee Neal" userId="24aa60f5-5df5-48a0-98ee-c6fae9d76ba6" providerId="ADAL" clId="{735634D1-F596-4F91-9F89-F972D0AFBD11}" dt="2025-06-05T12:34:59.698" v="54" actId="14100"/>
          <ac:picMkLst>
            <pc:docMk/>
            <pc:sldMk cId="2996968343" sldId="274"/>
            <ac:picMk id="3" creationId="{87C07F1F-F52A-4DC2-9572-6D8FD2124E95}"/>
          </ac:picMkLst>
        </pc:picChg>
      </pc:sldChg>
      <pc:sldChg chg="addSp delSp modSp mod">
        <pc:chgData name="Aimee Neal" userId="24aa60f5-5df5-48a0-98ee-c6fae9d76ba6" providerId="ADAL" clId="{735634D1-F596-4F91-9F89-F972D0AFBD11}" dt="2025-06-05T12:35:17.980" v="57" actId="14100"/>
        <pc:sldMkLst>
          <pc:docMk/>
          <pc:sldMk cId="3860862858" sldId="275"/>
        </pc:sldMkLst>
        <pc:picChg chg="del">
          <ac:chgData name="Aimee Neal" userId="24aa60f5-5df5-48a0-98ee-c6fae9d76ba6" providerId="ADAL" clId="{735634D1-F596-4F91-9F89-F972D0AFBD11}" dt="2025-05-29T07:17:41.136" v="12" actId="478"/>
          <ac:picMkLst>
            <pc:docMk/>
            <pc:sldMk cId="3860862858" sldId="275"/>
            <ac:picMk id="3" creationId="{662B5874-18C6-4530-86EB-4E68CFE5EA64}"/>
          </ac:picMkLst>
        </pc:picChg>
        <pc:picChg chg="add mod">
          <ac:chgData name="Aimee Neal" userId="24aa60f5-5df5-48a0-98ee-c6fae9d76ba6" providerId="ADAL" clId="{735634D1-F596-4F91-9F89-F972D0AFBD11}" dt="2025-06-05T12:35:17.980" v="57" actId="14100"/>
          <ac:picMkLst>
            <pc:docMk/>
            <pc:sldMk cId="3860862858" sldId="275"/>
            <ac:picMk id="3" creationId="{BC8EE0A0-FA5D-4C69-A364-7D199CC9BE79}"/>
          </ac:picMkLst>
        </pc:picChg>
      </pc:sldChg>
      <pc:sldChg chg="addSp delSp modSp mod">
        <pc:chgData name="Aimee Neal" userId="24aa60f5-5df5-48a0-98ee-c6fae9d76ba6" providerId="ADAL" clId="{735634D1-F596-4F91-9F89-F972D0AFBD11}" dt="2025-06-05T12:35:56.371" v="61" actId="1076"/>
        <pc:sldMkLst>
          <pc:docMk/>
          <pc:sldMk cId="2180823002" sldId="276"/>
        </pc:sldMkLst>
        <pc:picChg chg="del">
          <ac:chgData name="Aimee Neal" userId="24aa60f5-5df5-48a0-98ee-c6fae9d76ba6" providerId="ADAL" clId="{735634D1-F596-4F91-9F89-F972D0AFBD11}" dt="2025-05-29T07:17:43.995" v="13" actId="478"/>
          <ac:picMkLst>
            <pc:docMk/>
            <pc:sldMk cId="2180823002" sldId="276"/>
            <ac:picMk id="4" creationId="{DD26B8FF-C3B8-413A-9A07-8ED4013B6FFD}"/>
          </ac:picMkLst>
        </pc:picChg>
        <pc:picChg chg="add mod">
          <ac:chgData name="Aimee Neal" userId="24aa60f5-5df5-48a0-98ee-c6fae9d76ba6" providerId="ADAL" clId="{735634D1-F596-4F91-9F89-F972D0AFBD11}" dt="2025-06-05T12:35:56.371" v="61" actId="1076"/>
          <ac:picMkLst>
            <pc:docMk/>
            <pc:sldMk cId="2180823002" sldId="276"/>
            <ac:picMk id="4" creationId="{E295EAB6-547D-4D76-AB1B-EF31CA2AE0C7}"/>
          </ac:picMkLst>
        </pc:picChg>
      </pc:sldChg>
      <pc:sldChg chg="addSp delSp modSp mod">
        <pc:chgData name="Aimee Neal" userId="24aa60f5-5df5-48a0-98ee-c6fae9d76ba6" providerId="ADAL" clId="{735634D1-F596-4F91-9F89-F972D0AFBD11}" dt="2025-06-05T12:37:22.959" v="69" actId="14100"/>
        <pc:sldMkLst>
          <pc:docMk/>
          <pc:sldMk cId="1187635884" sldId="277"/>
        </pc:sldMkLst>
        <pc:spChg chg="del">
          <ac:chgData name="Aimee Neal" userId="24aa60f5-5df5-48a0-98ee-c6fae9d76ba6" providerId="ADAL" clId="{735634D1-F596-4F91-9F89-F972D0AFBD11}" dt="2025-06-05T12:35:59.825" v="62" actId="478"/>
          <ac:spMkLst>
            <pc:docMk/>
            <pc:sldMk cId="1187635884" sldId="277"/>
            <ac:spMk id="5" creationId="{8FDA77AA-FBCD-46FC-94DC-6929603CE398}"/>
          </ac:spMkLst>
        </pc:spChg>
        <pc:spChg chg="add mod">
          <ac:chgData name="Aimee Neal" userId="24aa60f5-5df5-48a0-98ee-c6fae9d76ba6" providerId="ADAL" clId="{735634D1-F596-4F91-9F89-F972D0AFBD11}" dt="2025-06-05T12:37:22.959" v="69" actId="14100"/>
          <ac:spMkLst>
            <pc:docMk/>
            <pc:sldMk cId="1187635884" sldId="277"/>
            <ac:spMk id="6" creationId="{CBF1101E-4A82-4F0E-B882-4F386B3CEDFA}"/>
          </ac:spMkLst>
        </pc:spChg>
        <pc:picChg chg="add mod">
          <ac:chgData name="Aimee Neal" userId="24aa60f5-5df5-48a0-98ee-c6fae9d76ba6" providerId="ADAL" clId="{735634D1-F596-4F91-9F89-F972D0AFBD11}" dt="2025-06-05T12:37:15.092" v="67" actId="1076"/>
          <ac:picMkLst>
            <pc:docMk/>
            <pc:sldMk cId="1187635884" sldId="277"/>
            <ac:picMk id="4" creationId="{6B9896C8-1890-4A3E-95AB-6BCDA2CBA60E}"/>
          </ac:picMkLst>
        </pc:picChg>
        <pc:picChg chg="del">
          <ac:chgData name="Aimee Neal" userId="24aa60f5-5df5-48a0-98ee-c6fae9d76ba6" providerId="ADAL" clId="{735634D1-F596-4F91-9F89-F972D0AFBD11}" dt="2025-05-29T07:17:45.714" v="14" actId="478"/>
          <ac:picMkLst>
            <pc:docMk/>
            <pc:sldMk cId="1187635884" sldId="277"/>
            <ac:picMk id="4" creationId="{E1DCE1FC-014B-4A07-AEB5-2F070E7DBD87}"/>
          </ac:picMkLst>
        </pc:picChg>
      </pc:sldChg>
      <pc:sldChg chg="del">
        <pc:chgData name="Aimee Neal" userId="24aa60f5-5df5-48a0-98ee-c6fae9d76ba6" providerId="ADAL" clId="{735634D1-F596-4F91-9F89-F972D0AFBD11}" dt="2025-06-05T12:36:03.333" v="64" actId="47"/>
        <pc:sldMkLst>
          <pc:docMk/>
          <pc:sldMk cId="1704260027" sldId="278"/>
        </pc:sldMkLst>
      </pc:sldChg>
      <pc:sldChg chg="addSp delSp modSp mod">
        <pc:chgData name="Aimee Neal" userId="24aa60f5-5df5-48a0-98ee-c6fae9d76ba6" providerId="ADAL" clId="{735634D1-F596-4F91-9F89-F972D0AFBD11}" dt="2025-06-05T12:38:01.452" v="73" actId="11529"/>
        <pc:sldMkLst>
          <pc:docMk/>
          <pc:sldMk cId="1860391678" sldId="279"/>
        </pc:sldMkLst>
        <pc:spChg chg="del">
          <ac:chgData name="Aimee Neal" userId="24aa60f5-5df5-48a0-98ee-c6fae9d76ba6" providerId="ADAL" clId="{735634D1-F596-4F91-9F89-F972D0AFBD11}" dt="2025-06-05T12:36:02.130" v="63" actId="478"/>
          <ac:spMkLst>
            <pc:docMk/>
            <pc:sldMk cId="1860391678" sldId="279"/>
            <ac:spMk id="5" creationId="{0316DD37-C6BF-4644-A9A8-34EA759EB16E}"/>
          </ac:spMkLst>
        </pc:spChg>
        <pc:spChg chg="add">
          <ac:chgData name="Aimee Neal" userId="24aa60f5-5df5-48a0-98ee-c6fae9d76ba6" providerId="ADAL" clId="{735634D1-F596-4F91-9F89-F972D0AFBD11}" dt="2025-06-05T12:38:01.452" v="73" actId="11529"/>
          <ac:spMkLst>
            <pc:docMk/>
            <pc:sldMk cId="1860391678" sldId="279"/>
            <ac:spMk id="6" creationId="{72A0FB11-6F39-4A1A-8D64-150A19133D26}"/>
          </ac:spMkLst>
        </pc:spChg>
        <pc:picChg chg="add mod">
          <ac:chgData name="Aimee Neal" userId="24aa60f5-5df5-48a0-98ee-c6fae9d76ba6" providerId="ADAL" clId="{735634D1-F596-4F91-9F89-F972D0AFBD11}" dt="2025-06-05T12:37:56.307" v="72" actId="14100"/>
          <ac:picMkLst>
            <pc:docMk/>
            <pc:sldMk cId="1860391678" sldId="279"/>
            <ac:picMk id="3" creationId="{71641A15-F221-4011-905E-30A6C0C9781B}"/>
          </ac:picMkLst>
        </pc:picChg>
        <pc:picChg chg="del">
          <ac:chgData name="Aimee Neal" userId="24aa60f5-5df5-48a0-98ee-c6fae9d76ba6" providerId="ADAL" clId="{735634D1-F596-4F91-9F89-F972D0AFBD11}" dt="2025-05-29T07:17:48.011" v="15" actId="478"/>
          <ac:picMkLst>
            <pc:docMk/>
            <pc:sldMk cId="1860391678" sldId="279"/>
            <ac:picMk id="3" creationId="{B68D9EBA-F2D5-4EDD-A130-4771638EF7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35D6-BCB2-49BF-9C73-B25CD7327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BF22A-EF5E-411D-AA70-A875163A9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D00D8-0F7C-450F-AE72-267CAB1A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494D1-D4CE-4C29-AD26-6B82C013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E3CE6-A1EF-433A-862E-0E79A0E2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4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CF80-A528-453C-BF91-036F7A1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B5A31-91F5-4502-B751-22EFC1F6A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0C15-5D66-4C6C-AB85-7FCAE36D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3B062-4544-4C56-8086-DE4A4C74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C2D22-635A-4B45-9DF4-2419B6C3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8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255A2-EA84-4EA2-A162-2CD1CAB4D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45E7A-2543-4357-9ECA-B358D23EB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2E3BA-0052-4C99-9C5D-8929EBF2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5CC77-BEC4-4E6C-B8B9-4F9E8439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52EBB-683B-49E7-ADBE-C3D3D4AB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4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36AB-379D-40A1-BD56-4A9D4B4E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A36D-BF4D-477E-A4BD-8FD030F53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61E33-1D03-447D-81BF-676EF355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3AA5C-7B7C-48EB-A927-D90B933B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5155-E6BC-4B8D-B877-58ECB8AC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8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36E4-EB38-490B-80C0-058C04A0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21AE8-D02F-4AE8-8EA7-EC7DE5AA5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5FA7-FC5C-4FAB-8AC5-C504BC52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DAFDF-487E-4E8D-86CA-EE5A7E38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AE762-9941-4AC2-950F-5A077A73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8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DADF-4D37-47D1-9F9D-F4B66449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C25EC-59E4-40B4-9BB6-1D1F88D44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DDC58-34A0-437A-AF67-2D4EAA25E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B40AF-0333-426C-9502-1C385188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B6FA8-2ADD-424C-8C35-FB5B1C3D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A3881-F7BD-478A-8D65-A89A72F0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3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6705-56FE-4B22-94EA-AFDB299D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A3828-56F3-4516-9388-CCED32D9E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412C8-1FA5-4939-A8B4-AB060A871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8559E-B0B5-4F89-B1E5-AC55EC986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5E546-E020-497C-B078-3FF5CEDCF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D109E7-FB84-4ACA-9A4C-8AB7F9EB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DCC9FF-2611-421D-B03C-FEA92361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060201-17B0-44EF-BC4C-0931B383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6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5B2A-0FEF-41EA-9BAF-77906C00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FFCE5-9D29-43F5-8FE7-68C59DF3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D75AF-F7A3-4E59-A814-8F5F6B4B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42253-D8D7-4614-BF47-56015D1B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4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FAFD5-6557-4B6B-9D15-3D7C363E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21231-FEB4-4C0B-A16F-BC7C4513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BBFB7-3FA1-43E7-8974-12B089A7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8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57BC-745B-4F83-81BA-D81F2A75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A4106-1E7F-4472-A828-FDCA00E8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AB0BD-8FFB-4FC5-8719-1BCCD842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9F5C1-9D85-49F5-AB29-D760ECD5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5D92E-D0C2-4F31-AC8F-D301B12D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5E88C-4EEB-4E54-A51B-40E6BE56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2A27-5E6E-4EE6-8B40-51437D2B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932BB-8976-4E63-BCAD-62BAFEFB9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FE83A-21DF-4EA0-96DE-EE70F4EC3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15A24-141C-4471-887B-EB40655A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A8A-2D46-4D7A-9964-6312F710337A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7ACAF-F454-4C5D-9158-AF273517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E9BAC-CFE6-456C-8ABA-99391CA2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4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CD33A-A123-44E1-A03B-6E0AC5A14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900EF-346D-422E-A11F-DAFC9A25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ABC0A-ABD1-44C7-B0A6-9237BA979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5DA8A-2D46-4D7A-9964-6312F710337A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49C4B-5FD1-469D-8BAE-E78A1B2EF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A1B7-FB70-4C96-97C9-49EFCF47D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71259-90F5-48D0-A957-45258F6AA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2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1BF1E9-362D-5E78-7A0C-1266DE496F20}"/>
              </a:ext>
            </a:extLst>
          </p:cNvPr>
          <p:cNvSpPr/>
          <p:nvPr/>
        </p:nvSpPr>
        <p:spPr>
          <a:xfrm>
            <a:off x="8376738" y="1645135"/>
            <a:ext cx="3697736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Tiger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and Jaguar 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Class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 panose="020B07030201030A0203" pitchFamily="34" charset="0"/>
                <a:ea typeface="+mj-ea"/>
                <a:cs typeface="+mj-cs"/>
              </a:rPr>
              <a:t>Term 6</a:t>
            </a:r>
            <a:endParaRPr lang="en-US" sz="5400" b="1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assoon Sans Slope Std Medium" panose="020B07030201030A0203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effectLst>
                  <a:outerShdw dist="38100" dir="2700000" algn="bl" rotWithShape="0">
                    <a:srgbClr val="5B9BD5"/>
                  </a:outerShdw>
                </a:effectLst>
                <a:latin typeface="Sassoon Sans Slope Std Medium"/>
                <a:ea typeface="+mj-ea"/>
                <a:cs typeface="+mj-cs"/>
              </a:rPr>
              <a:t>Knowledge Organisers</a:t>
            </a:r>
            <a:endParaRPr lang="en-US" sz="5400" b="1" dirty="0">
              <a:ln w="13462">
                <a:solidFill>
                  <a:prstClr val="white"/>
                </a:solidFill>
                <a:prstDash val="solid"/>
              </a:ln>
              <a:effectLst>
                <a:outerShdw dist="38100" dir="2700000" algn="bl" rotWithShape="0">
                  <a:srgbClr val="5B9BD5"/>
                </a:outerShdw>
              </a:effectLst>
              <a:latin typeface="Sassoon Sans Slope Std Medium" panose="020B07030201030A0203" pitchFamily="34" charset="0"/>
              <a:ea typeface="+mj-ea"/>
              <a:cs typeface="+mj-cs"/>
            </a:endParaRPr>
          </a:p>
        </p:txBody>
      </p:sp>
      <p:pic>
        <p:nvPicPr>
          <p:cNvPr id="5" name="Picture 4" descr="A close up of a leopard&#10;&#10;Description automatically generated">
            <a:extLst>
              <a:ext uri="{FF2B5EF4-FFF2-40B4-BE49-F238E27FC236}">
                <a16:creationId xmlns:a16="http://schemas.microsoft.com/office/drawing/2014/main" id="{49757540-870D-C5B9-7C2F-2E6C3BB3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17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Picture 3" descr="A tiger lying down looking at the camera&#10;&#10;Description automatically generated">
            <a:extLst>
              <a:ext uri="{FF2B5EF4-FFF2-40B4-BE49-F238E27FC236}">
                <a16:creationId xmlns:a16="http://schemas.microsoft.com/office/drawing/2014/main" id="{A450629D-00C2-45A7-9DA7-E73AC4BA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4" r="17918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286B64-3209-44BE-B380-58FD0A7D99D1}"/>
              </a:ext>
            </a:extLst>
          </p:cNvPr>
          <p:cNvSpPr txBox="1"/>
          <p:nvPr/>
        </p:nvSpPr>
        <p:spPr>
          <a:xfrm>
            <a:off x="-261096" y="0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07F1F-F52A-4DC2-9572-6D8FD2124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79" y="995362"/>
            <a:ext cx="10382664" cy="58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6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EE0A0-FA5D-4C69-A364-7D199CC9B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22" y="228807"/>
            <a:ext cx="11317978" cy="64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D8258-D657-46E2-86E0-76C08D932FA1}"/>
              </a:ext>
            </a:extLst>
          </p:cNvPr>
          <p:cNvSpPr txBox="1"/>
          <p:nvPr/>
        </p:nvSpPr>
        <p:spPr>
          <a:xfrm>
            <a:off x="-261096" y="0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PSHE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5EAB6-547D-4D76-AB1B-EF31CA2AE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42" y="606165"/>
            <a:ext cx="7548149" cy="564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2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D8258-D657-46E2-86E0-76C08D932FA1}"/>
              </a:ext>
            </a:extLst>
          </p:cNvPr>
          <p:cNvSpPr txBox="1"/>
          <p:nvPr/>
        </p:nvSpPr>
        <p:spPr>
          <a:xfrm>
            <a:off x="-261096" y="0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896C8-1890-4A3E-95AB-6BCDA2CBA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316" y="435458"/>
            <a:ext cx="8808762" cy="61938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F1101E-4A82-4F0E-B882-4F386B3CEDFA}"/>
              </a:ext>
            </a:extLst>
          </p:cNvPr>
          <p:cNvSpPr/>
          <p:nvPr/>
        </p:nvSpPr>
        <p:spPr>
          <a:xfrm>
            <a:off x="4081670" y="821635"/>
            <a:ext cx="945884" cy="278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63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A0ACDD-982A-41E6-BA6E-5FD1034B6B41}"/>
              </a:ext>
            </a:extLst>
          </p:cNvPr>
          <p:cNvSpPr txBox="1"/>
          <p:nvPr/>
        </p:nvSpPr>
        <p:spPr>
          <a:xfrm>
            <a:off x="-261096" y="0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41A15-F221-4011-905E-30A6C0C9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84" y="264214"/>
            <a:ext cx="9163464" cy="6482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A0FB11-6F39-4A1A-8D64-150A19133D26}"/>
              </a:ext>
            </a:extLst>
          </p:cNvPr>
          <p:cNvSpPr/>
          <p:nvPr/>
        </p:nvSpPr>
        <p:spPr>
          <a:xfrm>
            <a:off x="3101009" y="609600"/>
            <a:ext cx="821634" cy="31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ord&#10;&#10;Description automatically generated">
            <a:extLst>
              <a:ext uri="{FF2B5EF4-FFF2-40B4-BE49-F238E27FC236}">
                <a16:creationId xmlns:a16="http://schemas.microsoft.com/office/drawing/2014/main" id="{268C3FFF-1B71-2838-47DA-3A778E3B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2" y="115674"/>
            <a:ext cx="9614796" cy="67423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921722-9764-E3E5-9E8A-C3E37B823C30}"/>
              </a:ext>
            </a:extLst>
          </p:cNvPr>
          <p:cNvSpPr/>
          <p:nvPr/>
        </p:nvSpPr>
        <p:spPr>
          <a:xfrm>
            <a:off x="5208104" y="6082748"/>
            <a:ext cx="1577009" cy="516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colorful squares&#10;&#10;Description automatically generated">
            <a:extLst>
              <a:ext uri="{FF2B5EF4-FFF2-40B4-BE49-F238E27FC236}">
                <a16:creationId xmlns:a16="http://schemas.microsoft.com/office/drawing/2014/main" id="{27555B07-A75A-4C43-50F2-88F672D3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" y="0"/>
            <a:ext cx="10487659" cy="67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69930-E7C2-09F1-D9F6-85A3B5A42D15}"/>
              </a:ext>
            </a:extLst>
          </p:cNvPr>
          <p:cNvSpPr txBox="1"/>
          <p:nvPr/>
        </p:nvSpPr>
        <p:spPr>
          <a:xfrm>
            <a:off x="-575892" y="2551837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CBD4D-D2F6-47C7-8197-A2B1A23B0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46" y="302936"/>
            <a:ext cx="8963471" cy="62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9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134321" y="2859992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577CC7-4AA6-41BC-B6F1-F54906053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896" y="188229"/>
            <a:ext cx="9190595" cy="64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8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134321" y="2859992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Y6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DCEC2-68B7-4DC2-B2CA-E9FF9372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92992"/>
            <a:ext cx="9009517" cy="63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8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282602" y="-166093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Computing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4850E-441F-44D1-87DD-A4D13C237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01" y="996605"/>
            <a:ext cx="4978511" cy="5559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7FDB5E-6009-4A69-BA18-5C45D5A30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216" y="291429"/>
            <a:ext cx="4709492" cy="6264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238D44-0FE7-4E92-A1FC-2EECC664C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171" y="757237"/>
            <a:ext cx="2490829" cy="32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-261096" y="0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6E971-0A0F-46E6-8FA0-C266910B89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7791" y="923330"/>
            <a:ext cx="9932243" cy="53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CB326-88B2-4AA6-987B-16CFC43244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0557" y="290113"/>
            <a:ext cx="10025008" cy="63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/>
    <lcf76f155ced4ddcb4097134ff3c332f xmlns="e1b1f19b-ea4c-4730-adc9-5ad163169e9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4" ma:contentTypeDescription="Create a new document." ma:contentTypeScope="" ma:versionID="d722cf68465eee09fae99c70ace4f09a">
  <xsd:schema xmlns:xsd="http://www.w3.org/2001/XMLSchema" xmlns:xs="http://www.w3.org/2001/XMLSchema" xmlns:p="http://schemas.microsoft.com/office/2006/metadata/properties" xmlns:ns2="e1b1f19b-ea4c-4730-adc9-5ad163169e9f" xmlns:ns3="ea55f3d0-ec7e-44ba-8cdc-b9c9f9266b21" targetNamespace="http://schemas.microsoft.com/office/2006/metadata/properties" ma:root="true" ma:fieldsID="a6346b0818b1cb16537516cc2490221c" ns2:_="" ns3:_=""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cfc1fc-fd09-446c-b275-078f1fca74a5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19A96D-34F7-49EF-ACCB-59DE7BAD72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859C40-64F4-4F51-87B3-ECD77927121D}">
  <ds:schemaRefs>
    <ds:schemaRef ds:uri="http://schemas.microsoft.com/office/2006/metadata/properties"/>
    <ds:schemaRef ds:uri="ea55f3d0-ec7e-44ba-8cdc-b9c9f9266b2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1b1f19b-ea4c-4730-adc9-5ad163169e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C50493-CB55-4A76-8F07-8BF5AE8A73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Gabriola</vt:lpstr>
      <vt:lpstr>Sassoon Sans Slope Std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</dc:creator>
  <cp:lastModifiedBy>Lauren Hargreaves</cp:lastModifiedBy>
  <cp:revision>3</cp:revision>
  <cp:lastPrinted>2025-06-05T12:33:58Z</cp:lastPrinted>
  <dcterms:created xsi:type="dcterms:W3CDTF">2025-04-01T17:50:21Z</dcterms:created>
  <dcterms:modified xsi:type="dcterms:W3CDTF">2025-06-06T06:21:05Z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  <property fmtid="{D5CDD505-2E9C-101B-9397-08002B2CF9AE}" pid="3" name="MediaServiceImageTags">
    <vt:lpwstr/>
  </property>
</Properties>
</file>