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3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" userId="24aa60f5-5df5-48a0-98ee-c6fae9d76ba6" providerId="ADAL" clId="{4CF035BB-9664-46EF-82A0-6016766BC2B1}"/>
    <pc:docChg chg="undo custSel addSld delSld modSld">
      <pc:chgData name="Aimee" userId="24aa60f5-5df5-48a0-98ee-c6fae9d76ba6" providerId="ADAL" clId="{4CF035BB-9664-46EF-82A0-6016766BC2B1}" dt="2025-04-01T18:34:52.673" v="123" actId="14100"/>
      <pc:docMkLst>
        <pc:docMk/>
      </pc:docMkLst>
      <pc:sldChg chg="del">
        <pc:chgData name="Aimee" userId="24aa60f5-5df5-48a0-98ee-c6fae9d76ba6" providerId="ADAL" clId="{4CF035BB-9664-46EF-82A0-6016766BC2B1}" dt="2025-04-01T17:56:07.804" v="1" actId="47"/>
        <pc:sldMkLst>
          <pc:docMk/>
          <pc:sldMk cId="3253575193" sldId="256"/>
        </pc:sldMkLst>
      </pc:sldChg>
      <pc:sldChg chg="add setBg">
        <pc:chgData name="Aimee" userId="24aa60f5-5df5-48a0-98ee-c6fae9d76ba6" providerId="ADAL" clId="{4CF035BB-9664-46EF-82A0-6016766BC2B1}" dt="2025-04-01T17:56:06.164" v="0"/>
        <pc:sldMkLst>
          <pc:docMk/>
          <pc:sldMk cId="3294250143" sldId="257"/>
        </pc:sldMkLst>
      </pc:sldChg>
      <pc:sldChg chg="add">
        <pc:chgData name="Aimee" userId="24aa60f5-5df5-48a0-98ee-c6fae9d76ba6" providerId="ADAL" clId="{4CF035BB-9664-46EF-82A0-6016766BC2B1}" dt="2025-04-01T17:56:06.164" v="0"/>
        <pc:sldMkLst>
          <pc:docMk/>
          <pc:sldMk cId="2888364758" sldId="261"/>
        </pc:sldMkLst>
      </pc:sldChg>
      <pc:sldChg chg="add">
        <pc:chgData name="Aimee" userId="24aa60f5-5df5-48a0-98ee-c6fae9d76ba6" providerId="ADAL" clId="{4CF035BB-9664-46EF-82A0-6016766BC2B1}" dt="2025-04-01T17:56:06.164" v="0"/>
        <pc:sldMkLst>
          <pc:docMk/>
          <pc:sldMk cId="3334433240" sldId="263"/>
        </pc:sldMkLst>
      </pc:sldChg>
      <pc:sldChg chg="addSp delSp modSp add mod">
        <pc:chgData name="Aimee" userId="24aa60f5-5df5-48a0-98ee-c6fae9d76ba6" providerId="ADAL" clId="{4CF035BB-9664-46EF-82A0-6016766BC2B1}" dt="2025-04-01T17:58:01.556" v="7" actId="14100"/>
        <pc:sldMkLst>
          <pc:docMk/>
          <pc:sldMk cId="2969393977" sldId="267"/>
        </pc:sldMkLst>
        <pc:picChg chg="add mod">
          <ac:chgData name="Aimee" userId="24aa60f5-5df5-48a0-98ee-c6fae9d76ba6" providerId="ADAL" clId="{4CF035BB-9664-46EF-82A0-6016766BC2B1}" dt="2025-04-01T17:58:01.556" v="7" actId="14100"/>
          <ac:picMkLst>
            <pc:docMk/>
            <pc:sldMk cId="2969393977" sldId="267"/>
            <ac:picMk id="3" creationId="{C3906656-C149-4CD1-8753-8D6AF61C11EB}"/>
          </ac:picMkLst>
        </pc:picChg>
        <pc:picChg chg="del">
          <ac:chgData name="Aimee" userId="24aa60f5-5df5-48a0-98ee-c6fae9d76ba6" providerId="ADAL" clId="{4CF035BB-9664-46EF-82A0-6016766BC2B1}" dt="2025-04-01T17:56:27.976" v="3" actId="478"/>
          <ac:picMkLst>
            <pc:docMk/>
            <pc:sldMk cId="2969393977" sldId="267"/>
            <ac:picMk id="5" creationId="{CE22F29F-1F1D-45FD-B7E2-36A9241E71F3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08:44.844" v="19" actId="14100"/>
        <pc:sldMkLst>
          <pc:docMk/>
          <pc:sldMk cId="4144285111" sldId="268"/>
        </pc:sldMkLst>
        <pc:picChg chg="del">
          <ac:chgData name="Aimee" userId="24aa60f5-5df5-48a0-98ee-c6fae9d76ba6" providerId="ADAL" clId="{4CF035BB-9664-46EF-82A0-6016766BC2B1}" dt="2025-04-01T17:56:29.773" v="4" actId="478"/>
          <ac:picMkLst>
            <pc:docMk/>
            <pc:sldMk cId="4144285111" sldId="268"/>
            <ac:picMk id="3" creationId="{3E8B1FD5-C830-42AC-86A8-A2996A07C694}"/>
          </ac:picMkLst>
        </pc:picChg>
        <pc:picChg chg="add del mod">
          <ac:chgData name="Aimee" userId="24aa60f5-5df5-48a0-98ee-c6fae9d76ba6" providerId="ADAL" clId="{4CF035BB-9664-46EF-82A0-6016766BC2B1}" dt="2025-04-01T18:07:58.859" v="16" actId="478"/>
          <ac:picMkLst>
            <pc:docMk/>
            <pc:sldMk cId="4144285111" sldId="268"/>
            <ac:picMk id="5" creationId="{D018DB0D-2869-4401-B454-A889048E334D}"/>
          </ac:picMkLst>
        </pc:picChg>
        <pc:picChg chg="add del">
          <ac:chgData name="Aimee" userId="24aa60f5-5df5-48a0-98ee-c6fae9d76ba6" providerId="ADAL" clId="{4CF035BB-9664-46EF-82A0-6016766BC2B1}" dt="2025-04-01T18:01:26.952" v="13" actId="478"/>
          <ac:picMkLst>
            <pc:docMk/>
            <pc:sldMk cId="4144285111" sldId="268"/>
            <ac:picMk id="7" creationId="{94D0CE8C-CECB-4924-803F-4DFEEC6A9AF5}"/>
          </ac:picMkLst>
        </pc:picChg>
        <pc:picChg chg="add mod">
          <ac:chgData name="Aimee" userId="24aa60f5-5df5-48a0-98ee-c6fae9d76ba6" providerId="ADAL" clId="{4CF035BB-9664-46EF-82A0-6016766BC2B1}" dt="2025-04-01T18:08:44.844" v="19" actId="14100"/>
          <ac:picMkLst>
            <pc:docMk/>
            <pc:sldMk cId="4144285111" sldId="268"/>
            <ac:picMk id="9" creationId="{A5577CC7-4AA6-41BC-B6F1-F549060533B2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09:02.501" v="22" actId="14100"/>
        <pc:sldMkLst>
          <pc:docMk/>
          <pc:sldMk cId="1838381042" sldId="269"/>
        </pc:sldMkLst>
        <pc:picChg chg="add mod">
          <ac:chgData name="Aimee" userId="24aa60f5-5df5-48a0-98ee-c6fae9d76ba6" providerId="ADAL" clId="{4CF035BB-9664-46EF-82A0-6016766BC2B1}" dt="2025-04-01T18:09:02.501" v="22" actId="14100"/>
          <ac:picMkLst>
            <pc:docMk/>
            <pc:sldMk cId="1838381042" sldId="269"/>
            <ac:picMk id="3" creationId="{0FADCEC2-68B7-4DC2-B2CA-E9FF9372BC4E}"/>
          </ac:picMkLst>
        </pc:picChg>
        <pc:picChg chg="del">
          <ac:chgData name="Aimee" userId="24aa60f5-5df5-48a0-98ee-c6fae9d76ba6" providerId="ADAL" clId="{4CF035BB-9664-46EF-82A0-6016766BC2B1}" dt="2025-04-01T18:06:53.445" v="15" actId="478"/>
          <ac:picMkLst>
            <pc:docMk/>
            <pc:sldMk cId="1838381042" sldId="269"/>
            <ac:picMk id="5" creationId="{D018DB0D-2869-4401-B454-A889048E334D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12:37.007" v="53" actId="1076"/>
        <pc:sldMkLst>
          <pc:docMk/>
          <pc:sldMk cId="16713509" sldId="270"/>
        </pc:sldMkLst>
        <pc:spChg chg="mod">
          <ac:chgData name="Aimee" userId="24aa60f5-5df5-48a0-98ee-c6fae9d76ba6" providerId="ADAL" clId="{4CF035BB-9664-46EF-82A0-6016766BC2B1}" dt="2025-04-01T18:12:02.658" v="45" actId="1076"/>
          <ac:spMkLst>
            <pc:docMk/>
            <pc:sldMk cId="16713509" sldId="270"/>
            <ac:spMk id="4" creationId="{17631286-FE86-2672-421D-A7695BE74499}"/>
          </ac:spMkLst>
        </pc:spChg>
        <pc:picChg chg="del">
          <ac:chgData name="Aimee" userId="24aa60f5-5df5-48a0-98ee-c6fae9d76ba6" providerId="ADAL" clId="{4CF035BB-9664-46EF-82A0-6016766BC2B1}" dt="2025-04-01T18:10:11.375" v="24" actId="478"/>
          <ac:picMkLst>
            <pc:docMk/>
            <pc:sldMk cId="16713509" sldId="270"/>
            <ac:picMk id="3" creationId="{0FADCEC2-68B7-4DC2-B2CA-E9FF9372BC4E}"/>
          </ac:picMkLst>
        </pc:picChg>
        <pc:picChg chg="add mod">
          <ac:chgData name="Aimee" userId="24aa60f5-5df5-48a0-98ee-c6fae9d76ba6" providerId="ADAL" clId="{4CF035BB-9664-46EF-82A0-6016766BC2B1}" dt="2025-04-01T18:12:32.710" v="52" actId="1076"/>
          <ac:picMkLst>
            <pc:docMk/>
            <pc:sldMk cId="16713509" sldId="270"/>
            <ac:picMk id="5" creationId="{BC0600C2-6648-4FDC-91B2-32968C5069A0}"/>
          </ac:picMkLst>
        </pc:picChg>
        <pc:picChg chg="add mod">
          <ac:chgData name="Aimee" userId="24aa60f5-5df5-48a0-98ee-c6fae9d76ba6" providerId="ADAL" clId="{4CF035BB-9664-46EF-82A0-6016766BC2B1}" dt="2025-04-01T18:12:37.007" v="53" actId="1076"/>
          <ac:picMkLst>
            <pc:docMk/>
            <pc:sldMk cId="16713509" sldId="270"/>
            <ac:picMk id="7" creationId="{AE07EA80-78E7-483D-A8BA-4B8C11AFE454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14:45.887" v="64" actId="14100"/>
        <pc:sldMkLst>
          <pc:docMk/>
          <pc:sldMk cId="45378634" sldId="271"/>
        </pc:sldMkLst>
        <pc:spChg chg="mod">
          <ac:chgData name="Aimee" userId="24aa60f5-5df5-48a0-98ee-c6fae9d76ba6" providerId="ADAL" clId="{4CF035BB-9664-46EF-82A0-6016766BC2B1}" dt="2025-04-01T18:14:41.074" v="61" actId="1076"/>
          <ac:spMkLst>
            <pc:docMk/>
            <pc:sldMk cId="45378634" sldId="271"/>
            <ac:spMk id="4" creationId="{17631286-FE86-2672-421D-A7695BE74499}"/>
          </ac:spMkLst>
        </pc:spChg>
        <pc:picChg chg="add del">
          <ac:chgData name="Aimee" userId="24aa60f5-5df5-48a0-98ee-c6fae9d76ba6" providerId="ADAL" clId="{4CF035BB-9664-46EF-82A0-6016766BC2B1}" dt="2025-04-01T18:11:55.838" v="43" actId="478"/>
          <ac:picMkLst>
            <pc:docMk/>
            <pc:sldMk cId="45378634" sldId="271"/>
            <ac:picMk id="3" creationId="{A99A6C9C-D296-480F-9E7C-F3D7033BEE10}"/>
          </ac:picMkLst>
        </pc:picChg>
        <pc:picChg chg="add mod">
          <ac:chgData name="Aimee" userId="24aa60f5-5df5-48a0-98ee-c6fae9d76ba6" providerId="ADAL" clId="{4CF035BB-9664-46EF-82A0-6016766BC2B1}" dt="2025-04-01T18:14:45.887" v="64" actId="14100"/>
          <ac:picMkLst>
            <pc:docMk/>
            <pc:sldMk cId="45378634" sldId="271"/>
            <ac:picMk id="6" creationId="{5F55F90F-252A-416C-BFD7-4C0BE528C6C5}"/>
          </ac:picMkLst>
        </pc:picChg>
      </pc:sldChg>
      <pc:sldChg chg="addSp modSp new mod">
        <pc:chgData name="Aimee" userId="24aa60f5-5df5-48a0-98ee-c6fae9d76ba6" providerId="ADAL" clId="{4CF035BB-9664-46EF-82A0-6016766BC2B1}" dt="2025-04-01T18:13:11.475" v="60" actId="14100"/>
        <pc:sldMkLst>
          <pc:docMk/>
          <pc:sldMk cId="4118089888" sldId="272"/>
        </pc:sldMkLst>
        <pc:picChg chg="add mod">
          <ac:chgData name="Aimee" userId="24aa60f5-5df5-48a0-98ee-c6fae9d76ba6" providerId="ADAL" clId="{4CF035BB-9664-46EF-82A0-6016766BC2B1}" dt="2025-04-01T18:12:56.933" v="57" actId="14100"/>
          <ac:picMkLst>
            <pc:docMk/>
            <pc:sldMk cId="4118089888" sldId="272"/>
            <ac:picMk id="3" creationId="{2D7BF5A5-446A-43DA-A225-73D13B3720CB}"/>
          </ac:picMkLst>
        </pc:picChg>
        <pc:picChg chg="add mod">
          <ac:chgData name="Aimee" userId="24aa60f5-5df5-48a0-98ee-c6fae9d76ba6" providerId="ADAL" clId="{4CF035BB-9664-46EF-82A0-6016766BC2B1}" dt="2025-04-01T18:13:11.475" v="60" actId="14100"/>
          <ac:picMkLst>
            <pc:docMk/>
            <pc:sldMk cId="4118089888" sldId="272"/>
            <ac:picMk id="5" creationId="{0C81CC3C-F5B0-4A1A-8087-A2591ADE92B9}"/>
          </ac:picMkLst>
        </pc:picChg>
      </pc:sldChg>
      <pc:sldChg chg="addSp modSp new mod">
        <pc:chgData name="Aimee" userId="24aa60f5-5df5-48a0-98ee-c6fae9d76ba6" providerId="ADAL" clId="{4CF035BB-9664-46EF-82A0-6016766BC2B1}" dt="2025-04-01T18:15:06.989" v="69" actId="1076"/>
        <pc:sldMkLst>
          <pc:docMk/>
          <pc:sldMk cId="151920217" sldId="273"/>
        </pc:sldMkLst>
        <pc:picChg chg="add mod">
          <ac:chgData name="Aimee" userId="24aa60f5-5df5-48a0-98ee-c6fae9d76ba6" providerId="ADAL" clId="{4CF035BB-9664-46EF-82A0-6016766BC2B1}" dt="2025-04-01T18:15:06.989" v="69" actId="1076"/>
          <ac:picMkLst>
            <pc:docMk/>
            <pc:sldMk cId="151920217" sldId="273"/>
            <ac:picMk id="3" creationId="{CC4F84B3-8663-4645-A368-DE2DD834740D}"/>
          </ac:picMkLst>
        </pc:picChg>
      </pc:sldChg>
      <pc:sldChg chg="new del">
        <pc:chgData name="Aimee" userId="24aa60f5-5df5-48a0-98ee-c6fae9d76ba6" providerId="ADAL" clId="{4CF035BB-9664-46EF-82A0-6016766BC2B1}" dt="2025-04-01T18:15:49.297" v="71" actId="680"/>
        <pc:sldMkLst>
          <pc:docMk/>
          <pc:sldMk cId="1865780262" sldId="274"/>
        </pc:sldMkLst>
      </pc:sldChg>
      <pc:sldChg chg="addSp modSp new mod">
        <pc:chgData name="Aimee" userId="24aa60f5-5df5-48a0-98ee-c6fae9d76ba6" providerId="ADAL" clId="{4CF035BB-9664-46EF-82A0-6016766BC2B1}" dt="2025-04-01T18:16:08.828" v="86" actId="20577"/>
        <pc:sldMkLst>
          <pc:docMk/>
          <pc:sldMk cId="2996968343" sldId="274"/>
        </pc:sldMkLst>
        <pc:spChg chg="add mod">
          <ac:chgData name="Aimee" userId="24aa60f5-5df5-48a0-98ee-c6fae9d76ba6" providerId="ADAL" clId="{4CF035BB-9664-46EF-82A0-6016766BC2B1}" dt="2025-04-01T18:16:08.828" v="86" actId="20577"/>
          <ac:spMkLst>
            <pc:docMk/>
            <pc:sldMk cId="2996968343" sldId="274"/>
            <ac:spMk id="4" creationId="{8D286B64-3209-44BE-B380-58FD0A7D99D1}"/>
          </ac:spMkLst>
        </pc:spChg>
        <pc:picChg chg="add mod">
          <ac:chgData name="Aimee" userId="24aa60f5-5df5-48a0-98ee-c6fae9d76ba6" providerId="ADAL" clId="{4CF035BB-9664-46EF-82A0-6016766BC2B1}" dt="2025-04-01T18:15:57.860" v="76" actId="1076"/>
          <ac:picMkLst>
            <pc:docMk/>
            <pc:sldMk cId="2996968343" sldId="274"/>
            <ac:picMk id="3" creationId="{61D3D7E2-C7A3-4068-B362-AD7E74D97EB6}"/>
          </ac:picMkLst>
        </pc:picChg>
      </pc:sldChg>
      <pc:sldChg chg="addSp modSp new mod">
        <pc:chgData name="Aimee" userId="24aa60f5-5df5-48a0-98ee-c6fae9d76ba6" providerId="ADAL" clId="{4CF035BB-9664-46EF-82A0-6016766BC2B1}" dt="2025-04-01T18:16:29.781" v="91" actId="1076"/>
        <pc:sldMkLst>
          <pc:docMk/>
          <pc:sldMk cId="3860862858" sldId="275"/>
        </pc:sldMkLst>
        <pc:picChg chg="add mod">
          <ac:chgData name="Aimee" userId="24aa60f5-5df5-48a0-98ee-c6fae9d76ba6" providerId="ADAL" clId="{4CF035BB-9664-46EF-82A0-6016766BC2B1}" dt="2025-04-01T18:16:29.781" v="91" actId="1076"/>
          <ac:picMkLst>
            <pc:docMk/>
            <pc:sldMk cId="3860862858" sldId="275"/>
            <ac:picMk id="3" creationId="{662B5874-18C6-4530-86EB-4E68CFE5EA64}"/>
          </ac:picMkLst>
        </pc:picChg>
      </pc:sldChg>
      <pc:sldChg chg="addSp modSp new mod">
        <pc:chgData name="Aimee" userId="24aa60f5-5df5-48a0-98ee-c6fae9d76ba6" providerId="ADAL" clId="{4CF035BB-9664-46EF-82A0-6016766BC2B1}" dt="2025-04-01T18:34:52.673" v="123" actId="14100"/>
        <pc:sldMkLst>
          <pc:docMk/>
          <pc:sldMk cId="2180823002" sldId="276"/>
        </pc:sldMkLst>
        <pc:spChg chg="add mod">
          <ac:chgData name="Aimee" userId="24aa60f5-5df5-48a0-98ee-c6fae9d76ba6" providerId="ADAL" clId="{4CF035BB-9664-46EF-82A0-6016766BC2B1}" dt="2025-04-01T18:19:06.150" v="100" actId="20577"/>
          <ac:spMkLst>
            <pc:docMk/>
            <pc:sldMk cId="2180823002" sldId="276"/>
            <ac:spMk id="2" creationId="{69ED8258-D657-46E2-86E0-76C08D932FA1}"/>
          </ac:spMkLst>
        </pc:spChg>
        <pc:picChg chg="add mod">
          <ac:chgData name="Aimee" userId="24aa60f5-5df5-48a0-98ee-c6fae9d76ba6" providerId="ADAL" clId="{4CF035BB-9664-46EF-82A0-6016766BC2B1}" dt="2025-04-01T18:34:52.673" v="123" actId="14100"/>
          <ac:picMkLst>
            <pc:docMk/>
            <pc:sldMk cId="2180823002" sldId="276"/>
            <ac:picMk id="4" creationId="{DD26B8FF-C3B8-413A-9A07-8ED4013B6FFD}"/>
          </ac:picMkLst>
        </pc:picChg>
      </pc:sldChg>
      <pc:sldChg chg="addSp modSp add mod">
        <pc:chgData name="Aimee" userId="24aa60f5-5df5-48a0-98ee-c6fae9d76ba6" providerId="ADAL" clId="{4CF035BB-9664-46EF-82A0-6016766BC2B1}" dt="2025-04-01T18:33:22.424" v="120" actId="1076"/>
        <pc:sldMkLst>
          <pc:docMk/>
          <pc:sldMk cId="1187635884" sldId="277"/>
        </pc:sldMkLst>
        <pc:spChg chg="mod">
          <ac:chgData name="Aimee" userId="24aa60f5-5df5-48a0-98ee-c6fae9d76ba6" providerId="ADAL" clId="{4CF035BB-9664-46EF-82A0-6016766BC2B1}" dt="2025-04-01T18:19:13.620" v="103" actId="20577"/>
          <ac:spMkLst>
            <pc:docMk/>
            <pc:sldMk cId="1187635884" sldId="277"/>
            <ac:spMk id="2" creationId="{69ED8258-D657-46E2-86E0-76C08D932FA1}"/>
          </ac:spMkLst>
        </pc:spChg>
        <pc:spChg chg="add mod">
          <ac:chgData name="Aimee" userId="24aa60f5-5df5-48a0-98ee-c6fae9d76ba6" providerId="ADAL" clId="{4CF035BB-9664-46EF-82A0-6016766BC2B1}" dt="2025-04-01T18:33:22.424" v="120" actId="1076"/>
          <ac:spMkLst>
            <pc:docMk/>
            <pc:sldMk cId="1187635884" sldId="277"/>
            <ac:spMk id="5" creationId="{8FDA77AA-FBCD-46FC-94DC-6929603CE398}"/>
          </ac:spMkLst>
        </pc:spChg>
        <pc:picChg chg="add mod">
          <ac:chgData name="Aimee" userId="24aa60f5-5df5-48a0-98ee-c6fae9d76ba6" providerId="ADAL" clId="{4CF035BB-9664-46EF-82A0-6016766BC2B1}" dt="2025-04-01T18:31:58.169" v="111" actId="14100"/>
          <ac:picMkLst>
            <pc:docMk/>
            <pc:sldMk cId="1187635884" sldId="277"/>
            <ac:picMk id="4" creationId="{E1DCE1FC-014B-4A07-AEB5-2F070E7DBD87}"/>
          </ac:picMkLst>
        </pc:picChg>
      </pc:sldChg>
      <pc:sldChg chg="modSp add mod">
        <pc:chgData name="Aimee" userId="24aa60f5-5df5-48a0-98ee-c6fae9d76ba6" providerId="ADAL" clId="{4CF035BB-9664-46EF-82A0-6016766BC2B1}" dt="2025-04-01T18:19:22.729" v="108" actId="20577"/>
        <pc:sldMkLst>
          <pc:docMk/>
          <pc:sldMk cId="1704260027" sldId="278"/>
        </pc:sldMkLst>
        <pc:spChg chg="mod">
          <ac:chgData name="Aimee" userId="24aa60f5-5df5-48a0-98ee-c6fae9d76ba6" providerId="ADAL" clId="{4CF035BB-9664-46EF-82A0-6016766BC2B1}" dt="2025-04-01T18:19:22.729" v="108" actId="20577"/>
          <ac:spMkLst>
            <pc:docMk/>
            <pc:sldMk cId="1704260027" sldId="278"/>
            <ac:spMk id="2" creationId="{69ED8258-D657-46E2-86E0-76C08D932FA1}"/>
          </ac:spMkLst>
        </pc:spChg>
      </pc:sldChg>
      <pc:sldChg chg="addSp modSp new mod">
        <pc:chgData name="Aimee" userId="24aa60f5-5df5-48a0-98ee-c6fae9d76ba6" providerId="ADAL" clId="{4CF035BB-9664-46EF-82A0-6016766BC2B1}" dt="2025-04-01T18:33:16.112" v="118" actId="13822"/>
        <pc:sldMkLst>
          <pc:docMk/>
          <pc:sldMk cId="1860391678" sldId="279"/>
        </pc:sldMkLst>
        <pc:spChg chg="add mod">
          <ac:chgData name="Aimee" userId="24aa60f5-5df5-48a0-98ee-c6fae9d76ba6" providerId="ADAL" clId="{4CF035BB-9664-46EF-82A0-6016766BC2B1}" dt="2025-04-01T18:33:09.877" v="116"/>
          <ac:spMkLst>
            <pc:docMk/>
            <pc:sldMk cId="1860391678" sldId="279"/>
            <ac:spMk id="4" creationId="{21A0ACDD-982A-41E6-BA6E-5FD1034B6B41}"/>
          </ac:spMkLst>
        </pc:spChg>
        <pc:spChg chg="add mod">
          <ac:chgData name="Aimee" userId="24aa60f5-5df5-48a0-98ee-c6fae9d76ba6" providerId="ADAL" clId="{4CF035BB-9664-46EF-82A0-6016766BC2B1}" dt="2025-04-01T18:33:16.112" v="118" actId="13822"/>
          <ac:spMkLst>
            <pc:docMk/>
            <pc:sldMk cId="1860391678" sldId="279"/>
            <ac:spMk id="5" creationId="{0316DD37-C6BF-4644-A9A8-34EA759EB16E}"/>
          </ac:spMkLst>
        </pc:spChg>
        <pc:picChg chg="add mod">
          <ac:chgData name="Aimee" userId="24aa60f5-5df5-48a0-98ee-c6fae9d76ba6" providerId="ADAL" clId="{4CF035BB-9664-46EF-82A0-6016766BC2B1}" dt="2025-04-01T18:33:03.908" v="115" actId="14100"/>
          <ac:picMkLst>
            <pc:docMk/>
            <pc:sldMk cId="1860391678" sldId="279"/>
            <ac:picMk id="3" creationId="{B68D9EBA-F2D5-4EDD-A130-4771638EF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35D6-BCB2-49BF-9C73-B25CD732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BF22A-EF5E-411D-AA70-A875163A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00D8-0F7C-450F-AE72-267CAB1A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94D1-D4CE-4C29-AD26-6B82C013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3CE6-A1EF-433A-862E-0E79A0E2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CF80-A528-453C-BF91-036F7A1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B5A31-91F5-4502-B751-22EFC1F6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C15-5D66-4C6C-AB85-7FCAE36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B062-4544-4C56-8086-DE4A4C74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2D22-635A-4B45-9DF4-2419B6C3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255A2-EA84-4EA2-A162-2CD1CAB4D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45E7A-2543-4357-9ECA-B358D23EB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E3BA-0052-4C99-9C5D-8929EBF2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CC77-BEC4-4E6C-B8B9-4F9E8439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52EBB-683B-49E7-ADBE-C3D3D4AB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4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36AB-379D-40A1-BD56-4A9D4B4E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A36D-BF4D-477E-A4BD-8FD030F53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1E33-1D03-447D-81BF-676EF355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AA5C-7B7C-48EB-A927-D90B933B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5155-E6BC-4B8D-B877-58ECB8A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8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36E4-EB38-490B-80C0-058C04A0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21AE8-D02F-4AE8-8EA7-EC7DE5AA5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5FA7-FC5C-4FAB-8AC5-C504BC52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AFDF-487E-4E8D-86CA-EE5A7E38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E762-9941-4AC2-950F-5A077A7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8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DADF-4D37-47D1-9F9D-F4B66449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25EC-59E4-40B4-9BB6-1D1F88D4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DDC58-34A0-437A-AF67-2D4EAA25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B40AF-0333-426C-9502-1C385188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B6FA8-2ADD-424C-8C35-FB5B1C3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A3881-F7BD-478A-8D65-A89A72F0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6705-56FE-4B22-94EA-AFDB299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3828-56F3-4516-9388-CCED32D9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412C8-1FA5-4939-A8B4-AB060A871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8559E-B0B5-4F89-B1E5-AC55EC986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5E546-E020-497C-B078-3FF5CEDCF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109E7-FB84-4ACA-9A4C-8AB7F9EB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CC9FF-2611-421D-B03C-FEA92361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60201-17B0-44EF-BC4C-0931B383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6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5B2A-0FEF-41EA-9BAF-77906C0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FFCE5-9D29-43F5-8FE7-68C59DF3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D75AF-F7A3-4E59-A814-8F5F6B4B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42253-D8D7-4614-BF47-56015D1B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FAFD5-6557-4B6B-9D15-3D7C363E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1231-FEB4-4C0B-A16F-BC7C4513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BBFB7-3FA1-43E7-8974-12B089A7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57BC-745B-4F83-81BA-D81F2A75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4106-1E7F-4472-A828-FDCA00E8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AB0BD-8FFB-4FC5-8719-1BCCD842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F5C1-9D85-49F5-AB29-D760ECD5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5D92E-D0C2-4F31-AC8F-D301B12D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5E88C-4EEB-4E54-A51B-40E6BE56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2A27-5E6E-4EE6-8B40-51437D2B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932BB-8976-4E63-BCAD-62BAFEFB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FE83A-21DF-4EA0-96DE-EE70F4EC3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5A24-141C-4471-887B-EB40655A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7ACAF-F454-4C5D-9158-AF273517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E9BAC-CFE6-456C-8ABA-99391CA2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CD33A-A123-44E1-A03B-6E0AC5A1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900EF-346D-422E-A11F-DAFC9A25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BC0A-ABD1-44C7-B0A6-9237BA979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DA8A-2D46-4D7A-9964-6312F710337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9C4B-5FD1-469D-8BAE-E78A1B2E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A1B7-FB70-4C96-97C9-49EFCF47D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2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F84B3-8663-4645-A368-DE2DD834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06" y="138427"/>
            <a:ext cx="9945387" cy="65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3D7E2-C7A3-4068-B362-AD7E74D9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14" y="225601"/>
            <a:ext cx="9550873" cy="6406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86B64-3209-44BE-B380-58FD0A7D99D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99696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B5874-18C6-4530-86EB-4E68CFE5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66" y="256236"/>
            <a:ext cx="9559495" cy="63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8258-D657-46E2-86E0-76C08D932FA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6B8FF-C3B8-413A-9A07-8ED4013B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09" y="145567"/>
            <a:ext cx="9747595" cy="64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8258-D657-46E2-86E0-76C08D932FA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CE1FC-014B-4A07-AEB5-2F070E7D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13" y="189050"/>
            <a:ext cx="9402003" cy="6576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DA77AA-FBCD-46FC-94DC-6929603CE398}"/>
              </a:ext>
            </a:extLst>
          </p:cNvPr>
          <p:cNvSpPr/>
          <p:nvPr/>
        </p:nvSpPr>
        <p:spPr>
          <a:xfrm>
            <a:off x="3776870" y="684791"/>
            <a:ext cx="848139" cy="238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3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D9EBA-F2D5-4EDD-A130-4771638EF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03" y="123411"/>
            <a:ext cx="9315036" cy="6620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0ACDD-982A-41E6-BA6E-5FD1034B6B4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6DD37-C6BF-4644-A9A8-34EA759EB16E}"/>
              </a:ext>
            </a:extLst>
          </p:cNvPr>
          <p:cNvSpPr/>
          <p:nvPr/>
        </p:nvSpPr>
        <p:spPr>
          <a:xfrm>
            <a:off x="3644348" y="543339"/>
            <a:ext cx="848139" cy="238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9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8258-D657-46E2-86E0-76C08D932FA1}"/>
              </a:ext>
            </a:extLst>
          </p:cNvPr>
          <p:cNvSpPr txBox="1"/>
          <p:nvPr/>
        </p:nvSpPr>
        <p:spPr>
          <a:xfrm>
            <a:off x="-730653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70426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-575892" y="2551837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06656-C149-4CD1-8753-8D6AF61C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46" y="238511"/>
            <a:ext cx="8956308" cy="63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77CC7-4AA6-41BC-B6F1-F54906053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96" y="188229"/>
            <a:ext cx="9190595" cy="6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DCEC2-68B7-4DC2-B2CA-E9FF9372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92992"/>
            <a:ext cx="9009517" cy="63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282602" y="-166093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Computing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600C2-6648-4FDC-91B2-32968C50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59" y="655566"/>
            <a:ext cx="4457185" cy="5735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7EA80-78E7-483D-A8BA-4B8C11AF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5566"/>
            <a:ext cx="4972308" cy="58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BF5A5-446A-43DA-A225-73D13B37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8" y="243788"/>
            <a:ext cx="5588472" cy="639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1CC3C-F5B0-4A1A-8087-A2591ADE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22" y="216009"/>
            <a:ext cx="6025463" cy="63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5F90F-252A-416C-BFD7-4C0BE528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17" y="461664"/>
            <a:ext cx="9419840" cy="62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4" ma:contentTypeDescription="Create a new document." ma:contentTypeScope="" ma:versionID="d722cf68465eee09fae99c70ace4f09a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a6346b0818b1cb16537516cc2490221c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19A96D-34F7-49EF-ACCB-59DE7BAD72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50493-CB55-4A76-8F07-8BF5AE8A7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859C40-64F4-4F51-87B3-ECD77927121D}">
  <ds:schemaRefs>
    <ds:schemaRef ds:uri="http://purl.org/dc/terms/"/>
    <ds:schemaRef ds:uri="ea55f3d0-ec7e-44ba-8cdc-b9c9f9266b2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e1b1f19b-ea4c-4730-adc9-5ad163169e9f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</dc:creator>
  <cp:lastModifiedBy>Aimee</cp:lastModifiedBy>
  <cp:revision>3</cp:revision>
  <dcterms:created xsi:type="dcterms:W3CDTF">2025-04-01T17:50:21Z</dcterms:created>
  <dcterms:modified xsi:type="dcterms:W3CDTF">2025-04-01T18:34:55Z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