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3986-89E6-356F-28B3-48D35010B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BFBE-3FA9-553F-FE2D-F62F5D2E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D5AD-3ADE-CA3E-FCAB-8D669C53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78E3-C2F6-AC06-39DA-9C45969E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1656-655B-DA7E-C638-479A9D51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9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71D4-6059-F2F8-46AF-FCDB23FB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585B-D363-D740-10A2-0F438757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0704-C9B7-2CBC-7338-237A965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1907-D08C-1762-49B1-DF70D405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B483-B50A-BA78-C338-F4341D3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2B56E-82CC-50C8-0C49-DAA48C565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E1177-763B-950C-56D6-CD65412E7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D451-5A88-2CBF-2ABA-39DDC2F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8406-295D-9563-89EA-02FE87C2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892A-4036-5B56-C835-D5A8B80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D25C-D17C-3FD0-DDD6-2A687E6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1EF8-E0D3-CE4D-8E26-EDF1419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679C-CA41-7AD7-9F45-B606A006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9C1D-F284-3750-9FBF-B963E659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C2F6-9D7C-D737-6D6C-CFD45C0D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0A6-DE14-811F-747D-DA4AB3F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7986-2B43-6659-6F91-9F65F89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31F7-4A31-F79B-608A-858977B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A01E-F37A-F689-8BCB-1AD1A9FB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65D8-07A3-D7E4-1304-DEFC6F9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155-76AB-88CD-CFAA-25E88D5B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B879-CA2A-F7D7-51E5-166E2F503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C1A05-CF4D-5D89-6BD1-F70D332C2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9A842-1AA4-155C-F6B7-0279C1E6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702F-E11B-4422-0DD5-661D944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C551-497D-9A8B-85AA-7172EFF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B9B-C8EB-1DDE-77F9-4C00947B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2CED-C1AF-722A-A5F8-01712984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49ED7-A685-1821-4CDA-4B8D9B64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BA4B9-A9D6-C459-6D07-944C36670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6D49-0BB0-7C93-EAB3-706D4238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0BD7B-C290-C5F8-55CA-9A3EBF04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8F2A3-F01F-B156-B402-29913EA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54CC4-3A1D-785D-2E19-C0F2C3D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1A8-650C-8B51-26BB-C97DCB3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962A-7DF1-1C3B-08F5-7AEE647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3E03F-EF48-17BD-243B-E0B8AC69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850EF-3F1E-EA7E-551C-0806E5C3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6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777C4-2407-2C16-17D5-F29205D5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3E2CC-F558-D8F0-4017-AC64AF22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1265-379E-3BDE-478D-56F1DC0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8E4A-4412-1FB8-A45B-8CDCD2AA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1113-396F-D850-03E2-9C8E85C8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6EC61-0DEF-0B85-27C9-1B058DE3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626C-80F0-A78C-A9AF-7690560D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53D33-2AB4-51BC-3DD8-68A738CE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E7191-D30A-595E-9963-C610FA06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D9B-F27F-35DD-B436-35D48A94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74576-8910-B683-B79D-DA2B22067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742E-C82A-4F71-84A5-7F61A168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1A834-D86D-B68A-D103-7489E0B6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E9F2-A0DE-ECA8-2F0F-D16A8B58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9B8F-2AB3-2909-30D2-A2D8BA7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B466-836A-7601-0BEF-2FF9A1ED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0554-B864-0D65-E3F0-68B1D84A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D0E9-27F9-E0A5-82AB-0D594E7E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342D-23CE-47A4-B311-423BF61FCBC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3E7-4066-C830-6392-B49C761AA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A96C-A607-EEBF-CC1E-4DC5FB5C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674912" y="1369048"/>
            <a:ext cx="3090345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Jaguar and Tiger 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1</a:t>
            </a:r>
            <a:endParaRPr lang="en-US" sz="54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and text&#10;&#10;Description automatically generated">
            <a:extLst>
              <a:ext uri="{FF2B5EF4-FFF2-40B4-BE49-F238E27FC236}">
                <a16:creationId xmlns:a16="http://schemas.microsoft.com/office/drawing/2014/main" id="{1B1A7145-8FA7-83B7-0363-1269E186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4" y="477728"/>
            <a:ext cx="5934903" cy="5058481"/>
          </a:xfrm>
          <a:prstGeom prst="rect">
            <a:avLst/>
          </a:prstGeom>
        </p:spPr>
      </p:pic>
      <p:pic>
        <p:nvPicPr>
          <p:cNvPr id="5" name="Picture 4" descr="A child kneeling next to a paper cut out of a dog&#10;&#10;Description automatically generated">
            <a:extLst>
              <a:ext uri="{FF2B5EF4-FFF2-40B4-BE49-F238E27FC236}">
                <a16:creationId xmlns:a16="http://schemas.microsoft.com/office/drawing/2014/main" id="{D4407A4E-DFF4-E42A-2835-06BDF1584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55" y="174578"/>
            <a:ext cx="4061562" cy="3938016"/>
          </a:xfrm>
          <a:prstGeom prst="rect">
            <a:avLst/>
          </a:prstGeom>
        </p:spPr>
      </p:pic>
      <p:pic>
        <p:nvPicPr>
          <p:cNvPr id="7" name="Picture 6" descr="A group of boxes on a blue surface&#10;&#10;Description automatically generated">
            <a:extLst>
              <a:ext uri="{FF2B5EF4-FFF2-40B4-BE49-F238E27FC236}">
                <a16:creationId xmlns:a16="http://schemas.microsoft.com/office/drawing/2014/main" id="{312C2E6E-383B-1E0D-4619-25F4A5715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87" y="3102397"/>
            <a:ext cx="5825452" cy="37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378FB1B-50A2-5D34-F63D-B9ADB674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87" y="1809045"/>
            <a:ext cx="8440328" cy="5048955"/>
          </a:xfrm>
          <a:prstGeom prst="rect">
            <a:avLst/>
          </a:prstGeom>
        </p:spPr>
      </p:pic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4D5FFE9-9687-D595-AD3A-BDFDA63BD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" y="152769"/>
            <a:ext cx="6031344" cy="16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game&#10;&#10;Description automatically generated">
            <a:extLst>
              <a:ext uri="{FF2B5EF4-FFF2-40B4-BE49-F238E27FC236}">
                <a16:creationId xmlns:a16="http://schemas.microsoft.com/office/drawing/2014/main" id="{D752B66B-C004-4FD2-DD0F-1D407B60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7" y="159452"/>
            <a:ext cx="10435602" cy="65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maths graphs&#10;&#10;Description automatically generated with medium confidence">
            <a:extLst>
              <a:ext uri="{FF2B5EF4-FFF2-40B4-BE49-F238E27FC236}">
                <a16:creationId xmlns:a16="http://schemas.microsoft.com/office/drawing/2014/main" id="{A6EA2D34-C20B-5FCE-240F-69AF3A737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8" y="105318"/>
            <a:ext cx="10308771" cy="6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5EA839-23C4-FC25-C1BA-D7315D0B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0" y="79314"/>
            <a:ext cx="10559339" cy="67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C8702DC8-F15F-E3CD-F980-0A7795192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2" y="57454"/>
            <a:ext cx="10567756" cy="68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1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E3CAF0-3BC0-3855-66C7-0602B1434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9" y="93302"/>
            <a:ext cx="10067961" cy="66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694DBC0-BDD8-1CB8-D71C-8C750860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67" y="144223"/>
            <a:ext cx="9969266" cy="65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White Horse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Oakley</dc:creator>
  <cp:lastModifiedBy>Laura Oakley</cp:lastModifiedBy>
  <cp:revision>1</cp:revision>
  <dcterms:created xsi:type="dcterms:W3CDTF">2023-09-13T19:28:19Z</dcterms:created>
  <dcterms:modified xsi:type="dcterms:W3CDTF">2023-09-13T19:54:42Z</dcterms:modified>
</cp:coreProperties>
</file>