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58" r:id="rId7"/>
    <p:sldId id="268" r:id="rId8"/>
    <p:sldId id="257" r:id="rId9"/>
    <p:sldId id="261" r:id="rId10"/>
    <p:sldId id="262" r:id="rId11"/>
    <p:sldId id="259" r:id="rId12"/>
    <p:sldId id="263" r:id="rId13"/>
    <p:sldId id="264" r:id="rId14"/>
    <p:sldId id="265" r:id="rId15"/>
    <p:sldId id="269" r:id="rId16"/>
    <p:sldId id="266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69F02A-3C10-CF2C-8A16-AE545757FEC2}" v="11" dt="2024-09-03T17:59:40.131"/>
    <p1510:client id="{F6FEBCE1-580C-5D80-AFE7-BFE81F882AB2}" v="209" dt="2024-09-03T18:15:30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3986-89E6-356F-28B3-48D35010B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1BFBE-3FA9-553F-FE2D-F62F5D2EA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BD5AD-3ADE-CA3E-FCAB-8D669C53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978E3-C2F6-AC06-39DA-9C45969E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61656-655B-DA7E-C638-479A9D51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9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71D4-6059-F2F8-46AF-FCDB23FB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2585B-D363-D740-10A2-0F4387576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0704-C9B7-2CBC-7338-237A965A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F1907-D08C-1762-49B1-DF70D405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4B483-B50A-BA78-C338-F4341D3E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42B56E-82CC-50C8-0C49-DAA48C565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E1177-763B-950C-56D6-CD65412E7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D451-5A88-2CBF-2ABA-39DDC2F4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8406-295D-9563-89EA-02FE87C2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5892A-4036-5B56-C835-D5A8B80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4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D25C-D17C-3FD0-DDD6-2A687E6D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01EF8-E0D3-CE4D-8E26-EDF14192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679C-CA41-7AD7-9F45-B606A006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99C1D-F284-3750-9FBF-B963E659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C2F6-9D7C-D737-6D6C-CFD45C0D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C0A6-DE14-811F-747D-DA4AB3FA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07986-2B43-6659-6F91-9F65F89B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531F7-4A31-F79B-608A-858977BD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EA01E-F37A-F689-8BCB-1AD1A9FB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765D8-07A3-D7E4-1304-DEFC6F9E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08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E155-76AB-88CD-CFAA-25E88D5B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B879-CA2A-F7D7-51E5-166E2F503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C1A05-CF4D-5D89-6BD1-F70D332C2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9A842-1AA4-155C-F6B7-0279C1E6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A702F-E11B-4422-0DD5-661D944F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DC551-497D-9A8B-85AA-7172EFF3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7B9B-C8EB-1DDE-77F9-4C00947B2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C2CED-C1AF-722A-A5F8-017129844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49ED7-A685-1821-4CDA-4B8D9B649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BA4B9-A9D6-C459-6D07-944C36670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6D49-0BB0-7C93-EAB3-706D42380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0BD7B-C290-C5F8-55CA-9A3EBF04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38F2A3-F01F-B156-B402-29913EA9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54CC4-3A1D-785D-2E19-C0F2C3D6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D1A8-650C-8B51-26BB-C97DCB3E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0962A-7DF1-1C3B-08F5-7AEE647F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3E03F-EF48-17BD-243B-E0B8AC69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850EF-3F1E-EA7E-551C-0806E5C3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6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777C4-2407-2C16-17D5-F29205D5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3E2CC-F558-D8F0-4017-AC64AF22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B1265-379E-3BDE-478D-56F1DC06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7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8E4A-4412-1FB8-A45B-8CDCD2AA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E1113-396F-D850-03E2-9C8E85C8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6EC61-0DEF-0B85-27C9-1B058DE34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1626C-80F0-A78C-A9AF-7690560D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53D33-2AB4-51BC-3DD8-68A738CE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E7191-D30A-595E-9963-C610FA06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6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FD9B-F27F-35DD-B436-35D48A94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74576-8910-B683-B79D-DA2B22067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A742E-C82A-4F71-84A5-7F61A1685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1A834-D86D-B68A-D103-7489E0B6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3E9F2-A0DE-ECA8-2F0F-D16A8B58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F9B8F-2AB3-2909-30D2-A2D8BA79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4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6B466-836A-7601-0BEF-2FF9A1ED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A0554-B864-0D65-E3F0-68B1D84A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ED0E9-27F9-E0A5-82AB-0D594E7EB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342D-23CE-47A4-B311-423BF61FCBC1}" type="datetimeFigureOut">
              <a:rPr lang="en-GB" smtClean="0"/>
              <a:t>13/09/2024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3E7-4066-C830-6392-B49C761AA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A96C-A607-EEBF-CC1E-4DC5FB5C7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4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BF1E9-362D-5E78-7A0C-1266DE496F20}"/>
              </a:ext>
            </a:extLst>
          </p:cNvPr>
          <p:cNvSpPr/>
          <p:nvPr/>
        </p:nvSpPr>
        <p:spPr>
          <a:xfrm>
            <a:off x="8376738" y="1645135"/>
            <a:ext cx="3697736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Tiger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and Jaguar 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Class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 panose="020B07030201030A0203" pitchFamily="34" charset="0"/>
                <a:ea typeface="+mj-ea"/>
                <a:cs typeface="+mj-cs"/>
              </a:rPr>
              <a:t>Term 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effectLst>
                  <a:outerShdw dist="38100" dir="2700000" algn="bl" rotWithShape="0">
                    <a:srgbClr val="5B9BD5"/>
                  </a:outerShdw>
                </a:effectLst>
                <a:latin typeface="Sassoon Sans Slope Std Medium"/>
                <a:ea typeface="+mj-ea"/>
                <a:cs typeface="+mj-cs"/>
              </a:rPr>
              <a:t>Knowledge Organisers</a:t>
            </a:r>
            <a:endParaRPr lang="en-US" sz="5400" b="1" dirty="0">
              <a:ln w="13462">
                <a:solidFill>
                  <a:prstClr val="white"/>
                </a:solidFill>
                <a:prstDash val="solid"/>
              </a:ln>
              <a:effectLst>
                <a:outerShdw dist="38100" dir="2700000" algn="bl" rotWithShape="0">
                  <a:srgbClr val="5B9BD5"/>
                </a:outerShdw>
              </a:effectLst>
              <a:latin typeface="Sassoon Sans Slope Std Medium" panose="020B07030201030A0203" pitchFamily="34" charset="0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eopard&#10;&#10;Description automatically generated">
            <a:extLst>
              <a:ext uri="{FF2B5EF4-FFF2-40B4-BE49-F238E27FC236}">
                <a16:creationId xmlns:a16="http://schemas.microsoft.com/office/drawing/2014/main" id="{49757540-870D-C5B9-7C2F-2E6C3BB3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17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Picture 3" descr="A tiger lying down looking at the camera&#10;&#10;Description automatically generated">
            <a:extLst>
              <a:ext uri="{FF2B5EF4-FFF2-40B4-BE49-F238E27FC236}">
                <a16:creationId xmlns:a16="http://schemas.microsoft.com/office/drawing/2014/main" id="{A450629D-00C2-45A7-9DA7-E73AC4BA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4" r="17918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694DBC0-BDD8-1CB8-D71C-8C7508603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07" y="1983"/>
            <a:ext cx="9969266" cy="6569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B405D8-2A8F-3A3B-A537-F200BEC2E6F3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2836378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2E23731-29FD-BA1E-7084-0D83DBDB46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39" t="13333" r="22768" b="15079"/>
          <a:stretch/>
        </p:blipFill>
        <p:spPr>
          <a:xfrm>
            <a:off x="2667000" y="0"/>
            <a:ext cx="9525017" cy="6858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858BA2-C7B5-3AC4-0049-298A18273C34}"/>
              </a:ext>
            </a:extLst>
          </p:cNvPr>
          <p:cNvSpPr txBox="1"/>
          <p:nvPr/>
        </p:nvSpPr>
        <p:spPr>
          <a:xfrm>
            <a:off x="179615" y="2427514"/>
            <a:ext cx="24901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u="sng" dirty="0">
                <a:latin typeface="Gabriola"/>
                <a:ea typeface="Calibri"/>
                <a:cs typeface="Calibri"/>
              </a:rPr>
              <a:t>Art</a:t>
            </a:r>
            <a:endParaRPr lang="en-US" sz="6600">
              <a:latin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2746382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66E18CF-A3A4-26AE-0C99-E8CDF988F0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99" t="15298" r="15036" b="10628"/>
          <a:stretch/>
        </p:blipFill>
        <p:spPr>
          <a:xfrm>
            <a:off x="1855304" y="0"/>
            <a:ext cx="10336706" cy="6184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PSHE</a:t>
            </a:r>
          </a:p>
        </p:txBody>
      </p:sp>
    </p:spTree>
    <p:extLst>
      <p:ext uri="{BB962C8B-B14F-4D97-AF65-F5344CB8AC3E}">
        <p14:creationId xmlns:p14="http://schemas.microsoft.com/office/powerpoint/2010/main" val="220828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378FB1B-50A2-5D34-F63D-B9ADB674A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87" y="1809045"/>
            <a:ext cx="8440328" cy="5048955"/>
          </a:xfrm>
          <a:prstGeom prst="rect">
            <a:avLst/>
          </a:prstGeom>
        </p:spPr>
      </p:pic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84D5FFE9-9687-D595-AD3A-BDFDA63BD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3" y="152769"/>
            <a:ext cx="6031344" cy="16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D6532A4A-4B5F-58F1-5797-606D82A23A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58" t="29630" r="8243" b="27697"/>
          <a:stretch/>
        </p:blipFill>
        <p:spPr>
          <a:xfrm>
            <a:off x="1824383" y="781246"/>
            <a:ext cx="8536940" cy="2480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6BF9A6-71F0-8BA2-6DE6-8D3E06DE0ECB}"/>
              </a:ext>
            </a:extLst>
          </p:cNvPr>
          <p:cNvSpPr txBox="1"/>
          <p:nvPr/>
        </p:nvSpPr>
        <p:spPr>
          <a:xfrm>
            <a:off x="4307809" y="3991"/>
            <a:ext cx="44764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u="sng" dirty="0">
                <a:latin typeface="Gabriola"/>
                <a:ea typeface="Calibri"/>
                <a:cs typeface="Calibri"/>
              </a:rPr>
              <a:t>PE Gymnastics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6CCAB-8EEE-6E28-07A9-6D4AC23A543E}"/>
              </a:ext>
            </a:extLst>
          </p:cNvPr>
          <p:cNvSpPr txBox="1"/>
          <p:nvPr/>
        </p:nvSpPr>
        <p:spPr>
          <a:xfrm>
            <a:off x="4893113" y="3249511"/>
            <a:ext cx="44764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u="sng" dirty="0">
                <a:latin typeface="Gabriola"/>
                <a:ea typeface="Calibri"/>
                <a:cs typeface="Calibri"/>
              </a:rPr>
              <a:t>PE Fitness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BB3E4AC-39A1-E119-16A8-9B5ACD5B75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19" t="29416" r="12862" b="31884"/>
          <a:stretch/>
        </p:blipFill>
        <p:spPr>
          <a:xfrm>
            <a:off x="1656522" y="4027259"/>
            <a:ext cx="9121921" cy="265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1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moose driving a red car&#10;&#10;Description automatically generated">
            <a:extLst>
              <a:ext uri="{FF2B5EF4-FFF2-40B4-BE49-F238E27FC236}">
                <a16:creationId xmlns:a16="http://schemas.microsoft.com/office/drawing/2014/main" id="{26F8F339-DAF0-253D-CE9D-99EAD6827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25" y="0"/>
            <a:ext cx="981523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669930-E7C2-09F1-D9F6-85A3B5A42D15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296939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maths graphs&#10;&#10;Description automatically generated with medium confidence">
            <a:extLst>
              <a:ext uri="{FF2B5EF4-FFF2-40B4-BE49-F238E27FC236}">
                <a16:creationId xmlns:a16="http://schemas.microsoft.com/office/drawing/2014/main" id="{A6EA2D34-C20B-5FCE-240F-69AF3A737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28" y="105318"/>
            <a:ext cx="10308771" cy="66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moose driving a car&#10;&#10;Description automatically generated">
            <a:extLst>
              <a:ext uri="{FF2B5EF4-FFF2-40B4-BE49-F238E27FC236}">
                <a16:creationId xmlns:a16="http://schemas.microsoft.com/office/drawing/2014/main" id="{7EC05C95-865D-A919-C547-ACB4C05AF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17" y="0"/>
            <a:ext cx="993723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414428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game&#10;&#10;Description automatically generated">
            <a:extLst>
              <a:ext uri="{FF2B5EF4-FFF2-40B4-BE49-F238E27FC236}">
                <a16:creationId xmlns:a16="http://schemas.microsoft.com/office/drawing/2014/main" id="{D752B66B-C004-4FD2-DD0F-1D407B60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7" y="159452"/>
            <a:ext cx="10435602" cy="653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5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ord&#10;&#10;Description automatically generated">
            <a:extLst>
              <a:ext uri="{FF2B5EF4-FFF2-40B4-BE49-F238E27FC236}">
                <a16:creationId xmlns:a16="http://schemas.microsoft.com/office/drawing/2014/main" id="{268C3FFF-1B71-2838-47DA-3A778E3B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02" y="115674"/>
            <a:ext cx="9614796" cy="67423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921722-9764-E3E5-9E8A-C3E37B823C30}"/>
              </a:ext>
            </a:extLst>
          </p:cNvPr>
          <p:cNvSpPr/>
          <p:nvPr/>
        </p:nvSpPr>
        <p:spPr>
          <a:xfrm>
            <a:off x="5208104" y="6082748"/>
            <a:ext cx="1577009" cy="516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colorful squares&#10;&#10;Description automatically generated">
            <a:extLst>
              <a:ext uri="{FF2B5EF4-FFF2-40B4-BE49-F238E27FC236}">
                <a16:creationId xmlns:a16="http://schemas.microsoft.com/office/drawing/2014/main" id="{27555B07-A75A-4C43-50F2-88F672D3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" y="0"/>
            <a:ext cx="10487659" cy="67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9B00F6A-948D-8A8D-4CAE-242F6D29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82" t="25037" r="24457" b="7890"/>
          <a:stretch/>
        </p:blipFill>
        <p:spPr>
          <a:xfrm>
            <a:off x="3001617" y="5301"/>
            <a:ext cx="9190396" cy="68527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E282D4-EC7E-7034-F139-A12D22CAAB6C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281131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E3CAF0-3BC0-3855-66C7-0602B1434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19" y="-4669"/>
            <a:ext cx="10067961" cy="6671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06D39E-48B7-73D5-3F76-D41C8437D4C2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239657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 xsi:nil="true"/>
    <lcf76f155ced4ddcb4097134ff3c332f xmlns="e1b1f19b-ea4c-4730-adc9-5ad163169e9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3" ma:contentTypeDescription="Create a new document." ma:contentTypeScope="" ma:versionID="d5305362b43fc8476c3d75cbfc1d8475">
  <xsd:schema xmlns:xsd="http://www.w3.org/2001/XMLSchema" xmlns:xs="http://www.w3.org/2001/XMLSchema" xmlns:p="http://schemas.microsoft.com/office/2006/metadata/properties" xmlns:ns2="e1b1f19b-ea4c-4730-adc9-5ad163169e9f" xmlns:ns3="ea55f3d0-ec7e-44ba-8cdc-b9c9f9266b21" targetNamespace="http://schemas.microsoft.com/office/2006/metadata/properties" ma:root="true" ma:fieldsID="2abef1dd3ed65b92af383c51144b29c8" ns2:_="" ns3:_=""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cfc1fc-fd09-446c-b275-078f1fca74a5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0471A6-837B-422B-9E5C-6E8B590B80D0}">
  <ds:schemaRefs>
    <ds:schemaRef ds:uri="http://schemas.microsoft.com/office/2006/metadata/properties"/>
    <ds:schemaRef ds:uri="http://schemas.microsoft.com/office/infopath/2007/PartnerControls"/>
    <ds:schemaRef ds:uri="ea55f3d0-ec7e-44ba-8cdc-b9c9f9266b21"/>
    <ds:schemaRef ds:uri="e1b1f19b-ea4c-4730-adc9-5ad163169e9f"/>
  </ds:schemaRefs>
</ds:datastoreItem>
</file>

<file path=customXml/itemProps2.xml><?xml version="1.0" encoding="utf-8"?>
<ds:datastoreItem xmlns:ds="http://schemas.openxmlformats.org/officeDocument/2006/customXml" ds:itemID="{C5ACCA76-5746-4BA1-BC0C-C93B01F59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3351BE-06B4-46EB-91AE-3A88F1572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Gabriola</vt:lpstr>
      <vt:lpstr>Sassoon Sans Slope Std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White Horse 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Oakley</dc:creator>
  <cp:lastModifiedBy>Lauren Hargreaves</cp:lastModifiedBy>
  <cp:revision>69</cp:revision>
  <dcterms:created xsi:type="dcterms:W3CDTF">2023-09-13T19:28:19Z</dcterms:created>
  <dcterms:modified xsi:type="dcterms:W3CDTF">2024-09-13T18:12:55Z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  <property fmtid="{D5CDD505-2E9C-101B-9397-08002B2CF9AE}" pid="3" name="Order">
    <vt:r8>34021100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