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sldIdLst>
    <p:sldId id="256" r:id="rId5"/>
    <p:sldId id="267" r:id="rId6"/>
    <p:sldId id="258" r:id="rId7"/>
    <p:sldId id="268" r:id="rId8"/>
    <p:sldId id="257" r:id="rId9"/>
    <p:sldId id="261" r:id="rId10"/>
    <p:sldId id="262" r:id="rId11"/>
    <p:sldId id="259" r:id="rId12"/>
    <p:sldId id="271" r:id="rId13"/>
    <p:sldId id="263" r:id="rId14"/>
    <p:sldId id="264" r:id="rId15"/>
    <p:sldId id="265" r:id="rId16"/>
    <p:sldId id="269" r:id="rId17"/>
    <p:sldId id="266" r:id="rId18"/>
    <p:sldId id="27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uren" userId="d9a01c02-9ddb-4a73-bce3-5aed72c5e3e1" providerId="ADAL" clId="{EE661B94-9471-4203-991A-D3CEE550E42C}"/>
    <pc:docChg chg="custSel addSld delSld modSld delMainMaster">
      <pc:chgData name="Lauren" userId="d9a01c02-9ddb-4a73-bce3-5aed72c5e3e1" providerId="ADAL" clId="{EE661B94-9471-4203-991A-D3CEE550E42C}" dt="2025-08-30T12:33:02.891" v="63" actId="47"/>
      <pc:docMkLst>
        <pc:docMk/>
      </pc:docMkLst>
      <pc:sldChg chg="modSp mod">
        <pc:chgData name="Lauren" userId="d9a01c02-9ddb-4a73-bce3-5aed72c5e3e1" providerId="ADAL" clId="{EE661B94-9471-4203-991A-D3CEE550E42C}" dt="2025-08-30T12:25:53.887" v="7" actId="20577"/>
        <pc:sldMkLst>
          <pc:docMk/>
          <pc:sldMk cId="3294250143" sldId="256"/>
        </pc:sldMkLst>
        <pc:spChg chg="mod">
          <ac:chgData name="Lauren" userId="d9a01c02-9ddb-4a73-bce3-5aed72c5e3e1" providerId="ADAL" clId="{EE661B94-9471-4203-991A-D3CEE550E42C}" dt="2025-08-30T12:25:53.887" v="7" actId="20577"/>
          <ac:spMkLst>
            <pc:docMk/>
            <pc:sldMk cId="3294250143" sldId="256"/>
            <ac:spMk id="6" creationId="{421BF1E9-362D-5E78-7A0C-1266DE496F20}"/>
          </ac:spMkLst>
        </pc:spChg>
      </pc:sldChg>
      <pc:sldChg chg="addSp delSp modSp mod">
        <pc:chgData name="Lauren" userId="d9a01c02-9ddb-4a73-bce3-5aed72c5e3e1" providerId="ADAL" clId="{EE661B94-9471-4203-991A-D3CEE550E42C}" dt="2025-08-30T12:27:07.831" v="20" actId="14100"/>
        <pc:sldMkLst>
          <pc:docMk/>
          <pc:sldMk cId="2811312285" sldId="259"/>
        </pc:sldMkLst>
        <pc:picChg chg="del">
          <ac:chgData name="Lauren" userId="d9a01c02-9ddb-4a73-bce3-5aed72c5e3e1" providerId="ADAL" clId="{EE661B94-9471-4203-991A-D3CEE550E42C}" dt="2025-08-30T12:26:06.164" v="8" actId="478"/>
          <ac:picMkLst>
            <pc:docMk/>
            <pc:sldMk cId="2811312285" sldId="259"/>
            <ac:picMk id="2" creationId="{89B00F6A-948D-8A8D-4CAE-242F6D293483}"/>
          </ac:picMkLst>
        </pc:picChg>
        <pc:picChg chg="add mod modCrop">
          <ac:chgData name="Lauren" userId="d9a01c02-9ddb-4a73-bce3-5aed72c5e3e1" providerId="ADAL" clId="{EE661B94-9471-4203-991A-D3CEE550E42C}" dt="2025-08-30T12:27:07.831" v="20" actId="14100"/>
          <ac:picMkLst>
            <pc:docMk/>
            <pc:sldMk cId="2811312285" sldId="259"/>
            <ac:picMk id="5" creationId="{7D2CD430-72C7-4CB6-BE0B-0ABB26579B61}"/>
          </ac:picMkLst>
        </pc:picChg>
      </pc:sldChg>
      <pc:sldChg chg="addSp delSp modSp mod">
        <pc:chgData name="Lauren" userId="d9a01c02-9ddb-4a73-bce3-5aed72c5e3e1" providerId="ADAL" clId="{EE661B94-9471-4203-991A-D3CEE550E42C}" dt="2025-08-30T12:28:29.696" v="37" actId="1076"/>
        <pc:sldMkLst>
          <pc:docMk/>
          <pc:sldMk cId="239657606" sldId="263"/>
        </pc:sldMkLst>
        <pc:picChg chg="add mod">
          <ac:chgData name="Lauren" userId="d9a01c02-9ddb-4a73-bce3-5aed72c5e3e1" providerId="ADAL" clId="{EE661B94-9471-4203-991A-D3CEE550E42C}" dt="2025-08-30T12:28:29.696" v="37" actId="1076"/>
          <ac:picMkLst>
            <pc:docMk/>
            <pc:sldMk cId="239657606" sldId="263"/>
            <ac:picMk id="2" creationId="{EC120A22-5A87-48D6-88EA-0BCC52690260}"/>
          </ac:picMkLst>
        </pc:picChg>
        <pc:picChg chg="del">
          <ac:chgData name="Lauren" userId="d9a01c02-9ddb-4a73-bce3-5aed72c5e3e1" providerId="ADAL" clId="{EE661B94-9471-4203-991A-D3CEE550E42C}" dt="2025-08-30T12:26:08.820" v="9" actId="478"/>
          <ac:picMkLst>
            <pc:docMk/>
            <pc:sldMk cId="239657606" sldId="263"/>
            <ac:picMk id="3" creationId="{12E3CAF0-3BC0-3855-66C7-0602B14347B5}"/>
          </ac:picMkLst>
        </pc:picChg>
      </pc:sldChg>
      <pc:sldChg chg="addSp delSp modSp mod">
        <pc:chgData name="Lauren" userId="d9a01c02-9ddb-4a73-bce3-5aed72c5e3e1" providerId="ADAL" clId="{EE661B94-9471-4203-991A-D3CEE550E42C}" dt="2025-08-30T12:28:47.170" v="40" actId="14100"/>
        <pc:sldMkLst>
          <pc:docMk/>
          <pc:sldMk cId="2836378632" sldId="264"/>
        </pc:sldMkLst>
        <pc:picChg chg="add mod">
          <ac:chgData name="Lauren" userId="d9a01c02-9ddb-4a73-bce3-5aed72c5e3e1" providerId="ADAL" clId="{EE661B94-9471-4203-991A-D3CEE550E42C}" dt="2025-08-30T12:28:47.170" v="40" actId="14100"/>
          <ac:picMkLst>
            <pc:docMk/>
            <pc:sldMk cId="2836378632" sldId="264"/>
            <ac:picMk id="2" creationId="{45A43197-2877-4077-A2CE-892CC02D1B88}"/>
          </ac:picMkLst>
        </pc:picChg>
        <pc:picChg chg="del">
          <ac:chgData name="Lauren" userId="d9a01c02-9ddb-4a73-bce3-5aed72c5e3e1" providerId="ADAL" clId="{EE661B94-9471-4203-991A-D3CEE550E42C}" dt="2025-08-30T12:26:10.821" v="10" actId="478"/>
          <ac:picMkLst>
            <pc:docMk/>
            <pc:sldMk cId="2836378632" sldId="264"/>
            <ac:picMk id="3" creationId="{1694DBC0-BDD8-1CB8-D71C-8C75086030A7}"/>
          </ac:picMkLst>
        </pc:picChg>
      </pc:sldChg>
      <pc:sldChg chg="addSp delSp modSp mod">
        <pc:chgData name="Lauren" userId="d9a01c02-9ddb-4a73-bce3-5aed72c5e3e1" providerId="ADAL" clId="{EE661B94-9471-4203-991A-D3CEE550E42C}" dt="2025-08-30T12:29:56.227" v="45" actId="14100"/>
        <pc:sldMkLst>
          <pc:docMk/>
          <pc:sldMk cId="2746382218" sldId="265"/>
        </pc:sldMkLst>
        <pc:picChg chg="del">
          <ac:chgData name="Lauren" userId="d9a01c02-9ddb-4a73-bce3-5aed72c5e3e1" providerId="ADAL" clId="{EE661B94-9471-4203-991A-D3CEE550E42C}" dt="2025-08-30T12:26:12.647" v="11" actId="478"/>
          <ac:picMkLst>
            <pc:docMk/>
            <pc:sldMk cId="2746382218" sldId="265"/>
            <ac:picMk id="2" creationId="{52E23731-29FD-BA1E-7084-0D83DBDB4660}"/>
          </ac:picMkLst>
        </pc:picChg>
        <pc:picChg chg="add mod modCrop">
          <ac:chgData name="Lauren" userId="d9a01c02-9ddb-4a73-bce3-5aed72c5e3e1" providerId="ADAL" clId="{EE661B94-9471-4203-991A-D3CEE550E42C}" dt="2025-08-30T12:29:56.227" v="45" actId="14100"/>
          <ac:picMkLst>
            <pc:docMk/>
            <pc:sldMk cId="2746382218" sldId="265"/>
            <ac:picMk id="5" creationId="{0B20BC7D-5BAC-4385-9DBC-9FB6091E193F}"/>
          </ac:picMkLst>
        </pc:picChg>
      </pc:sldChg>
      <pc:sldChg chg="addSp delSp modSp mod">
        <pc:chgData name="Lauren" userId="d9a01c02-9ddb-4a73-bce3-5aed72c5e3e1" providerId="ADAL" clId="{EE661B94-9471-4203-991A-D3CEE550E42C}" dt="2025-08-30T12:32:08.834" v="62" actId="1076"/>
        <pc:sldMkLst>
          <pc:docMk/>
          <pc:sldMk cId="4071011506" sldId="266"/>
        </pc:sldMkLst>
        <pc:picChg chg="del">
          <ac:chgData name="Lauren" userId="d9a01c02-9ddb-4a73-bce3-5aed72c5e3e1" providerId="ADAL" clId="{EE661B94-9471-4203-991A-D3CEE550E42C}" dt="2025-08-30T12:26:21.139" v="12" actId="478"/>
          <ac:picMkLst>
            <pc:docMk/>
            <pc:sldMk cId="4071011506" sldId="266"/>
            <ac:picMk id="3" creationId="{8378FB1B-50A2-5D34-F63D-B9ADB674ACB9}"/>
          </ac:picMkLst>
        </pc:picChg>
        <pc:picChg chg="add mod modCrop">
          <ac:chgData name="Lauren" userId="d9a01c02-9ddb-4a73-bce3-5aed72c5e3e1" providerId="ADAL" clId="{EE661B94-9471-4203-991A-D3CEE550E42C}" dt="2025-08-30T12:32:08.834" v="62" actId="1076"/>
          <ac:picMkLst>
            <pc:docMk/>
            <pc:sldMk cId="4071011506" sldId="266"/>
            <ac:picMk id="4" creationId="{04C39CCB-3BF1-4EE6-9287-EA3E85626562}"/>
          </ac:picMkLst>
        </pc:picChg>
        <pc:picChg chg="del">
          <ac:chgData name="Lauren" userId="d9a01c02-9ddb-4a73-bce3-5aed72c5e3e1" providerId="ADAL" clId="{EE661B94-9471-4203-991A-D3CEE550E42C}" dt="2025-08-30T12:30:02.168" v="46" actId="478"/>
          <ac:picMkLst>
            <pc:docMk/>
            <pc:sldMk cId="4071011506" sldId="266"/>
            <ac:picMk id="5" creationId="{84D5FFE9-9687-D595-AD3A-BDFDA63BDF80}"/>
          </ac:picMkLst>
        </pc:picChg>
        <pc:picChg chg="add mod modCrop">
          <ac:chgData name="Lauren" userId="d9a01c02-9ddb-4a73-bce3-5aed72c5e3e1" providerId="ADAL" clId="{EE661B94-9471-4203-991A-D3CEE550E42C}" dt="2025-08-30T12:31:52.566" v="55" actId="1076"/>
          <ac:picMkLst>
            <pc:docMk/>
            <pc:sldMk cId="4071011506" sldId="266"/>
            <ac:picMk id="7" creationId="{B8973F6A-51A4-47CD-979F-33980123B748}"/>
          </ac:picMkLst>
        </pc:picChg>
        <pc:picChg chg="add mod modCrop">
          <ac:chgData name="Lauren" userId="d9a01c02-9ddb-4a73-bce3-5aed72c5e3e1" providerId="ADAL" clId="{EE661B94-9471-4203-991A-D3CEE550E42C}" dt="2025-08-30T12:32:04.727" v="59" actId="1076"/>
          <ac:picMkLst>
            <pc:docMk/>
            <pc:sldMk cId="4071011506" sldId="266"/>
            <ac:picMk id="9" creationId="{8BB06FE7-78D3-46D3-90D8-C4DA35F6CF3D}"/>
          </ac:picMkLst>
        </pc:picChg>
      </pc:sldChg>
      <pc:sldChg chg="delSp del mod">
        <pc:chgData name="Lauren" userId="d9a01c02-9ddb-4a73-bce3-5aed72c5e3e1" providerId="ADAL" clId="{EE661B94-9471-4203-991A-D3CEE550E42C}" dt="2025-08-30T12:33:02.891" v="63" actId="47"/>
        <pc:sldMkLst>
          <pc:docMk/>
          <pc:sldMk cId="1878615315" sldId="270"/>
        </pc:sldMkLst>
        <pc:picChg chg="del">
          <ac:chgData name="Lauren" userId="d9a01c02-9ddb-4a73-bce3-5aed72c5e3e1" providerId="ADAL" clId="{EE661B94-9471-4203-991A-D3CEE550E42C}" dt="2025-08-30T12:26:23.214" v="13" actId="478"/>
          <ac:picMkLst>
            <pc:docMk/>
            <pc:sldMk cId="1878615315" sldId="270"/>
            <ac:picMk id="2" creationId="{D6532A4A-4B5F-58F1-5797-606D82A23ACE}"/>
          </ac:picMkLst>
        </pc:picChg>
        <pc:picChg chg="del">
          <ac:chgData name="Lauren" userId="d9a01c02-9ddb-4a73-bce3-5aed72c5e3e1" providerId="ADAL" clId="{EE661B94-9471-4203-991A-D3CEE550E42C}" dt="2025-08-30T12:26:24.230" v="14" actId="478"/>
          <ac:picMkLst>
            <pc:docMk/>
            <pc:sldMk cId="1878615315" sldId="270"/>
            <ac:picMk id="6" creationId="{0BB3E4AC-39A1-E119-16A8-9B5ACD5B75EA}"/>
          </ac:picMkLst>
        </pc:picChg>
      </pc:sldChg>
      <pc:sldChg chg="addSp delSp modSp mod">
        <pc:chgData name="Lauren" userId="d9a01c02-9ddb-4a73-bce3-5aed72c5e3e1" providerId="ADAL" clId="{EE661B94-9471-4203-991A-D3CEE550E42C}" dt="2025-08-30T12:27:36.611" v="27" actId="14100"/>
        <pc:sldMkLst>
          <pc:docMk/>
          <pc:sldMk cId="1806413383" sldId="271"/>
        </pc:sldMkLst>
        <pc:picChg chg="add mod modCrop">
          <ac:chgData name="Lauren" userId="d9a01c02-9ddb-4a73-bce3-5aed72c5e3e1" providerId="ADAL" clId="{EE661B94-9471-4203-991A-D3CEE550E42C}" dt="2025-08-30T12:27:36.611" v="27" actId="14100"/>
          <ac:picMkLst>
            <pc:docMk/>
            <pc:sldMk cId="1806413383" sldId="271"/>
            <ac:picMk id="3" creationId="{A4AC1C3E-6B3C-4F4F-BB19-CB06BF90D410}"/>
          </ac:picMkLst>
        </pc:picChg>
        <pc:picChg chg="del">
          <ac:chgData name="Lauren" userId="d9a01c02-9ddb-4a73-bce3-5aed72c5e3e1" providerId="ADAL" clId="{EE661B94-9471-4203-991A-D3CEE550E42C}" dt="2025-08-30T12:27:15.176" v="21" actId="478"/>
          <ac:picMkLst>
            <pc:docMk/>
            <pc:sldMk cId="1806413383" sldId="271"/>
            <ac:picMk id="5" creationId="{7D2CD430-72C7-4CB6-BE0B-0ABB26579B61}"/>
          </ac:picMkLst>
        </pc:picChg>
      </pc:sldChg>
      <pc:sldChg chg="add del">
        <pc:chgData name="Lauren" userId="d9a01c02-9ddb-4a73-bce3-5aed72c5e3e1" providerId="ADAL" clId="{EE661B94-9471-4203-991A-D3CEE550E42C}" dt="2025-08-30T12:28:22.969" v="34" actId="47"/>
        <pc:sldMkLst>
          <pc:docMk/>
          <pc:sldMk cId="0" sldId="272"/>
        </pc:sldMkLst>
      </pc:sldChg>
      <pc:sldMasterChg chg="del delSldLayout">
        <pc:chgData name="Lauren" userId="d9a01c02-9ddb-4a73-bce3-5aed72c5e3e1" providerId="ADAL" clId="{EE661B94-9471-4203-991A-D3CEE550E42C}" dt="2025-08-30T12:28:22.969" v="34" actId="47"/>
        <pc:sldMasterMkLst>
          <pc:docMk/>
          <pc:sldMasterMk cId="3834096185" sldId="2147483660"/>
        </pc:sldMasterMkLst>
        <pc:sldLayoutChg chg="del">
          <pc:chgData name="Lauren" userId="d9a01c02-9ddb-4a73-bce3-5aed72c5e3e1" providerId="ADAL" clId="{EE661B94-9471-4203-991A-D3CEE550E42C}" dt="2025-08-30T12:28:22.969" v="34" actId="47"/>
          <pc:sldLayoutMkLst>
            <pc:docMk/>
            <pc:sldMasterMk cId="3834096185" sldId="2147483660"/>
            <pc:sldLayoutMk cId="159965984" sldId="2147483661"/>
          </pc:sldLayoutMkLst>
        </pc:sldLayoutChg>
        <pc:sldLayoutChg chg="del">
          <pc:chgData name="Lauren" userId="d9a01c02-9ddb-4a73-bce3-5aed72c5e3e1" providerId="ADAL" clId="{EE661B94-9471-4203-991A-D3CEE550E42C}" dt="2025-08-30T12:28:22.969" v="34" actId="47"/>
          <pc:sldLayoutMkLst>
            <pc:docMk/>
            <pc:sldMasterMk cId="3834096185" sldId="2147483660"/>
            <pc:sldLayoutMk cId="3130132174" sldId="2147483662"/>
          </pc:sldLayoutMkLst>
        </pc:sldLayoutChg>
        <pc:sldLayoutChg chg="del">
          <pc:chgData name="Lauren" userId="d9a01c02-9ddb-4a73-bce3-5aed72c5e3e1" providerId="ADAL" clId="{EE661B94-9471-4203-991A-D3CEE550E42C}" dt="2025-08-30T12:28:22.969" v="34" actId="47"/>
          <pc:sldLayoutMkLst>
            <pc:docMk/>
            <pc:sldMasterMk cId="3834096185" sldId="2147483660"/>
            <pc:sldLayoutMk cId="4069699299" sldId="2147483663"/>
          </pc:sldLayoutMkLst>
        </pc:sldLayoutChg>
        <pc:sldLayoutChg chg="del">
          <pc:chgData name="Lauren" userId="d9a01c02-9ddb-4a73-bce3-5aed72c5e3e1" providerId="ADAL" clId="{EE661B94-9471-4203-991A-D3CEE550E42C}" dt="2025-08-30T12:28:22.969" v="34" actId="47"/>
          <pc:sldLayoutMkLst>
            <pc:docMk/>
            <pc:sldMasterMk cId="3834096185" sldId="2147483660"/>
            <pc:sldLayoutMk cId="3498079708" sldId="2147483664"/>
          </pc:sldLayoutMkLst>
        </pc:sldLayoutChg>
        <pc:sldLayoutChg chg="del">
          <pc:chgData name="Lauren" userId="d9a01c02-9ddb-4a73-bce3-5aed72c5e3e1" providerId="ADAL" clId="{EE661B94-9471-4203-991A-D3CEE550E42C}" dt="2025-08-30T12:28:22.969" v="34" actId="47"/>
          <pc:sldLayoutMkLst>
            <pc:docMk/>
            <pc:sldMasterMk cId="3834096185" sldId="2147483660"/>
            <pc:sldLayoutMk cId="1952369332" sldId="2147483665"/>
          </pc:sldLayoutMkLst>
        </pc:sldLayoutChg>
        <pc:sldLayoutChg chg="del">
          <pc:chgData name="Lauren" userId="d9a01c02-9ddb-4a73-bce3-5aed72c5e3e1" providerId="ADAL" clId="{EE661B94-9471-4203-991A-D3CEE550E42C}" dt="2025-08-30T12:28:22.969" v="34" actId="47"/>
          <pc:sldLayoutMkLst>
            <pc:docMk/>
            <pc:sldMasterMk cId="3834096185" sldId="2147483660"/>
            <pc:sldLayoutMk cId="1113852034" sldId="2147483666"/>
          </pc:sldLayoutMkLst>
        </pc:sldLayoutChg>
        <pc:sldLayoutChg chg="del">
          <pc:chgData name="Lauren" userId="d9a01c02-9ddb-4a73-bce3-5aed72c5e3e1" providerId="ADAL" clId="{EE661B94-9471-4203-991A-D3CEE550E42C}" dt="2025-08-30T12:28:22.969" v="34" actId="47"/>
          <pc:sldLayoutMkLst>
            <pc:docMk/>
            <pc:sldMasterMk cId="3834096185" sldId="2147483660"/>
            <pc:sldLayoutMk cId="2647303599" sldId="2147483667"/>
          </pc:sldLayoutMkLst>
        </pc:sldLayoutChg>
        <pc:sldLayoutChg chg="del">
          <pc:chgData name="Lauren" userId="d9a01c02-9ddb-4a73-bce3-5aed72c5e3e1" providerId="ADAL" clId="{EE661B94-9471-4203-991A-D3CEE550E42C}" dt="2025-08-30T12:28:22.969" v="34" actId="47"/>
          <pc:sldLayoutMkLst>
            <pc:docMk/>
            <pc:sldMasterMk cId="3834096185" sldId="2147483660"/>
            <pc:sldLayoutMk cId="2439833861" sldId="2147483668"/>
          </pc:sldLayoutMkLst>
        </pc:sldLayoutChg>
        <pc:sldLayoutChg chg="del">
          <pc:chgData name="Lauren" userId="d9a01c02-9ddb-4a73-bce3-5aed72c5e3e1" providerId="ADAL" clId="{EE661B94-9471-4203-991A-D3CEE550E42C}" dt="2025-08-30T12:28:22.969" v="34" actId="47"/>
          <pc:sldLayoutMkLst>
            <pc:docMk/>
            <pc:sldMasterMk cId="3834096185" sldId="2147483660"/>
            <pc:sldLayoutMk cId="2401858614" sldId="2147483669"/>
          </pc:sldLayoutMkLst>
        </pc:sldLayoutChg>
        <pc:sldLayoutChg chg="del">
          <pc:chgData name="Lauren" userId="d9a01c02-9ddb-4a73-bce3-5aed72c5e3e1" providerId="ADAL" clId="{EE661B94-9471-4203-991A-D3CEE550E42C}" dt="2025-08-30T12:28:22.969" v="34" actId="47"/>
          <pc:sldLayoutMkLst>
            <pc:docMk/>
            <pc:sldMasterMk cId="3834096185" sldId="2147483660"/>
            <pc:sldLayoutMk cId="3159528234" sldId="2147483670"/>
          </pc:sldLayoutMkLst>
        </pc:sldLayoutChg>
        <pc:sldLayoutChg chg="del">
          <pc:chgData name="Lauren" userId="d9a01c02-9ddb-4a73-bce3-5aed72c5e3e1" providerId="ADAL" clId="{EE661B94-9471-4203-991A-D3CEE550E42C}" dt="2025-08-30T12:28:22.969" v="34" actId="47"/>
          <pc:sldLayoutMkLst>
            <pc:docMk/>
            <pc:sldMasterMk cId="3834096185" sldId="2147483660"/>
            <pc:sldLayoutMk cId="4269333796" sldId="2147483671"/>
          </pc:sldLayoutMkLst>
        </pc:sldLayoutChg>
      </pc:sldMasterChg>
    </pc:docChg>
  </pc:docChgLst>
  <pc:docChgLst>
    <pc:chgData name="Lauren Hargreaves" userId="S::laurenhargreaves@haydonwick.swindon.sch.uk::d9a01c02-9ddb-4a73-bce3-5aed72c5e3e1" providerId="AD" clId="Web-{F6FEBCE1-580C-5D80-AFE7-BFE81F882AB2}"/>
    <pc:docChg chg="addSld delSld modSld sldOrd">
      <pc:chgData name="Lauren Hargreaves" userId="S::laurenhargreaves@haydonwick.swindon.sch.uk::d9a01c02-9ddb-4a73-bce3-5aed72c5e3e1" providerId="AD" clId="Web-{F6FEBCE1-580C-5D80-AFE7-BFE81F882AB2}" dt="2024-09-03T18:15:30.729" v="155" actId="20577"/>
      <pc:docMkLst>
        <pc:docMk/>
      </pc:docMkLst>
      <pc:sldChg chg="modSp">
        <pc:chgData name="Lauren Hargreaves" userId="S::laurenhargreaves@haydonwick.swindon.sch.uk::d9a01c02-9ddb-4a73-bce3-5aed72c5e3e1" providerId="AD" clId="Web-{F6FEBCE1-580C-5D80-AFE7-BFE81F882AB2}" dt="2024-09-03T18:15:30.729" v="155" actId="20577"/>
        <pc:sldMkLst>
          <pc:docMk/>
          <pc:sldMk cId="3294250143" sldId="256"/>
        </pc:sldMkLst>
        <pc:spChg chg="mod">
          <ac:chgData name="Lauren Hargreaves" userId="S::laurenhargreaves@haydonwick.swindon.sch.uk::d9a01c02-9ddb-4a73-bce3-5aed72c5e3e1" providerId="AD" clId="Web-{F6FEBCE1-580C-5D80-AFE7-BFE81F882AB2}" dt="2024-09-03T18:15:30.729" v="155" actId="20577"/>
          <ac:spMkLst>
            <pc:docMk/>
            <pc:sldMk cId="3294250143" sldId="256"/>
            <ac:spMk id="6" creationId="{421BF1E9-362D-5E78-7A0C-1266DE496F20}"/>
          </ac:spMkLst>
        </pc:spChg>
      </pc:sldChg>
      <pc:sldChg chg="ord">
        <pc:chgData name="Lauren Hargreaves" userId="S::laurenhargreaves@haydonwick.swindon.sch.uk::d9a01c02-9ddb-4a73-bce3-5aed72c5e3e1" providerId="AD" clId="Web-{F6FEBCE1-580C-5D80-AFE7-BFE81F882AB2}" dt="2024-09-03T18:08:28.107" v="93"/>
        <pc:sldMkLst>
          <pc:docMk/>
          <pc:sldMk cId="3909613685" sldId="258"/>
        </pc:sldMkLst>
      </pc:sldChg>
      <pc:sldChg chg="addSp delSp modSp">
        <pc:chgData name="Lauren Hargreaves" userId="S::laurenhargreaves@haydonwick.swindon.sch.uk::d9a01c02-9ddb-4a73-bce3-5aed72c5e3e1" providerId="AD" clId="Web-{F6FEBCE1-580C-5D80-AFE7-BFE81F882AB2}" dt="2024-09-03T18:07:38.261" v="78" actId="1076"/>
        <pc:sldMkLst>
          <pc:docMk/>
          <pc:sldMk cId="2811312285" sldId="259"/>
        </pc:sldMkLst>
        <pc:spChg chg="add mod">
          <ac:chgData name="Lauren Hargreaves" userId="S::laurenhargreaves@haydonwick.swindon.sch.uk::d9a01c02-9ddb-4a73-bce3-5aed72c5e3e1" providerId="AD" clId="Web-{F6FEBCE1-580C-5D80-AFE7-BFE81F882AB2}" dt="2024-09-03T18:07:38.261" v="78" actId="1076"/>
          <ac:spMkLst>
            <pc:docMk/>
            <pc:sldMk cId="2811312285" sldId="259"/>
            <ac:spMk id="4" creationId="{C0E282D4-EC7E-7034-F139-A12D22CAAB6C}"/>
          </ac:spMkLst>
        </pc:spChg>
        <pc:picChg chg="add mod modCrop">
          <ac:chgData name="Lauren Hargreaves" userId="S::laurenhargreaves@haydonwick.swindon.sch.uk::d9a01c02-9ddb-4a73-bce3-5aed72c5e3e1" providerId="AD" clId="Web-{F6FEBCE1-580C-5D80-AFE7-BFE81F882AB2}" dt="2024-09-03T18:06:34.415" v="50" actId="1076"/>
          <ac:picMkLst>
            <pc:docMk/>
            <pc:sldMk cId="2811312285" sldId="259"/>
            <ac:picMk id="2" creationId="{89B00F6A-948D-8A8D-4CAE-242F6D293483}"/>
          </ac:picMkLst>
        </pc:picChg>
        <pc:picChg chg="del">
          <ac:chgData name="Lauren Hargreaves" userId="S::laurenhargreaves@haydonwick.swindon.sch.uk::d9a01c02-9ddb-4a73-bce3-5aed72c5e3e1" providerId="AD" clId="Web-{F6FEBCE1-580C-5D80-AFE7-BFE81F882AB2}" dt="2024-09-03T17:59:53.325" v="0"/>
          <ac:picMkLst>
            <pc:docMk/>
            <pc:sldMk cId="2811312285" sldId="259"/>
            <ac:picMk id="3" creationId="{5D5EA839-23C4-FC25-C1BA-D7315D0B957D}"/>
          </ac:picMkLst>
        </pc:picChg>
      </pc:sldChg>
      <pc:sldChg chg="delSp del">
        <pc:chgData name="Lauren Hargreaves" userId="S::laurenhargreaves@haydonwick.swindon.sch.uk::d9a01c02-9ddb-4a73-bce3-5aed72c5e3e1" providerId="AD" clId="Web-{F6FEBCE1-580C-5D80-AFE7-BFE81F882AB2}" dt="2024-09-03T18:07:03.901" v="71"/>
        <pc:sldMkLst>
          <pc:docMk/>
          <pc:sldMk cId="887011250" sldId="260"/>
        </pc:sldMkLst>
        <pc:picChg chg="del">
          <ac:chgData name="Lauren Hargreaves" userId="S::laurenhargreaves@haydonwick.swindon.sch.uk::d9a01c02-9ddb-4a73-bce3-5aed72c5e3e1" providerId="AD" clId="Web-{F6FEBCE1-580C-5D80-AFE7-BFE81F882AB2}" dt="2024-09-03T17:59:56.341" v="1"/>
          <ac:picMkLst>
            <pc:docMk/>
            <pc:sldMk cId="887011250" sldId="260"/>
            <ac:picMk id="3" creationId="{C8702DC8-F15F-E3CD-F980-0A779519289E}"/>
          </ac:picMkLst>
        </pc:picChg>
      </pc:sldChg>
      <pc:sldChg chg="ord">
        <pc:chgData name="Lauren Hargreaves" userId="S::laurenhargreaves@haydonwick.swindon.sch.uk::d9a01c02-9ddb-4a73-bce3-5aed72c5e3e1" providerId="AD" clId="Web-{F6FEBCE1-580C-5D80-AFE7-BFE81F882AB2}" dt="2024-09-03T18:00:01.732" v="2"/>
        <pc:sldMkLst>
          <pc:docMk/>
          <pc:sldMk cId="2888364758" sldId="261"/>
        </pc:sldMkLst>
      </pc:sldChg>
      <pc:sldChg chg="ord">
        <pc:chgData name="Lauren Hargreaves" userId="S::laurenhargreaves@haydonwick.swindon.sch.uk::d9a01c02-9ddb-4a73-bce3-5aed72c5e3e1" providerId="AD" clId="Web-{F6FEBCE1-580C-5D80-AFE7-BFE81F882AB2}" dt="2024-09-03T18:00:04.450" v="3"/>
        <pc:sldMkLst>
          <pc:docMk/>
          <pc:sldMk cId="3334433240" sldId="262"/>
        </pc:sldMkLst>
      </pc:sldChg>
      <pc:sldChg chg="addSp modSp">
        <pc:chgData name="Lauren Hargreaves" userId="S::laurenhargreaves@haydonwick.swindon.sch.uk::d9a01c02-9ddb-4a73-bce3-5aed72c5e3e1" providerId="AD" clId="Web-{F6FEBCE1-580C-5D80-AFE7-BFE81F882AB2}" dt="2024-09-03T18:07:29.995" v="77" actId="1076"/>
        <pc:sldMkLst>
          <pc:docMk/>
          <pc:sldMk cId="239657606" sldId="263"/>
        </pc:sldMkLst>
        <pc:spChg chg="add mod">
          <ac:chgData name="Lauren Hargreaves" userId="S::laurenhargreaves@haydonwick.swindon.sch.uk::d9a01c02-9ddb-4a73-bce3-5aed72c5e3e1" providerId="AD" clId="Web-{F6FEBCE1-580C-5D80-AFE7-BFE81F882AB2}" dt="2024-09-03T18:07:29.995" v="77" actId="1076"/>
          <ac:spMkLst>
            <pc:docMk/>
            <pc:sldMk cId="239657606" sldId="263"/>
            <ac:spMk id="4" creationId="{7C06D39E-48B7-73D5-3F76-D41C8437D4C2}"/>
          </ac:spMkLst>
        </pc:spChg>
        <pc:picChg chg="mod">
          <ac:chgData name="Lauren Hargreaves" userId="S::laurenhargreaves@haydonwick.swindon.sch.uk::d9a01c02-9ddb-4a73-bce3-5aed72c5e3e1" providerId="AD" clId="Web-{F6FEBCE1-580C-5D80-AFE7-BFE81F882AB2}" dt="2024-09-03T18:07:08.885" v="72" actId="1076"/>
          <ac:picMkLst>
            <pc:docMk/>
            <pc:sldMk cId="239657606" sldId="263"/>
            <ac:picMk id="3" creationId="{12E3CAF0-3BC0-3855-66C7-0602B14347B5}"/>
          </ac:picMkLst>
        </pc:picChg>
      </pc:sldChg>
      <pc:sldChg chg="addSp modSp">
        <pc:chgData name="Lauren Hargreaves" userId="S::laurenhargreaves@haydonwick.swindon.sch.uk::d9a01c02-9ddb-4a73-bce3-5aed72c5e3e1" providerId="AD" clId="Web-{F6FEBCE1-580C-5D80-AFE7-BFE81F882AB2}" dt="2024-09-03T18:07:48.871" v="80"/>
        <pc:sldMkLst>
          <pc:docMk/>
          <pc:sldMk cId="2836378632" sldId="264"/>
        </pc:sldMkLst>
        <pc:spChg chg="add">
          <ac:chgData name="Lauren Hargreaves" userId="S::laurenhargreaves@haydonwick.swindon.sch.uk::d9a01c02-9ddb-4a73-bce3-5aed72c5e3e1" providerId="AD" clId="Web-{F6FEBCE1-580C-5D80-AFE7-BFE81F882AB2}" dt="2024-09-03T18:07:48.871" v="80"/>
          <ac:spMkLst>
            <pc:docMk/>
            <pc:sldMk cId="2836378632" sldId="264"/>
            <ac:spMk id="4" creationId="{A3B405D8-2A8F-3A3B-A537-F200BEC2E6F3}"/>
          </ac:spMkLst>
        </pc:spChg>
        <pc:picChg chg="mod">
          <ac:chgData name="Lauren Hargreaves" userId="S::laurenhargreaves@haydonwick.swindon.sch.uk::d9a01c02-9ddb-4a73-bce3-5aed72c5e3e1" providerId="AD" clId="Web-{F6FEBCE1-580C-5D80-AFE7-BFE81F882AB2}" dt="2024-09-03T18:07:46.918" v="79" actId="1076"/>
          <ac:picMkLst>
            <pc:docMk/>
            <pc:sldMk cId="2836378632" sldId="264"/>
            <ac:picMk id="3" creationId="{1694DBC0-BDD8-1CB8-D71C-8C75086030A7}"/>
          </ac:picMkLst>
        </pc:picChg>
      </pc:sldChg>
      <pc:sldChg chg="addSp delSp modSp">
        <pc:chgData name="Lauren Hargreaves" userId="S::laurenhargreaves@haydonwick.swindon.sch.uk::d9a01c02-9ddb-4a73-bce3-5aed72c5e3e1" providerId="AD" clId="Web-{F6FEBCE1-580C-5D80-AFE7-BFE81F882AB2}" dt="2024-09-03T18:08:01.778" v="85" actId="1076"/>
        <pc:sldMkLst>
          <pc:docMk/>
          <pc:sldMk cId="2746382218" sldId="265"/>
        </pc:sldMkLst>
        <pc:spChg chg="add mod">
          <ac:chgData name="Lauren Hargreaves" userId="S::laurenhargreaves@haydonwick.swindon.sch.uk::d9a01c02-9ddb-4a73-bce3-5aed72c5e3e1" providerId="AD" clId="Web-{F6FEBCE1-580C-5D80-AFE7-BFE81F882AB2}" dt="2024-09-03T18:08:01.778" v="85" actId="1076"/>
          <ac:spMkLst>
            <pc:docMk/>
            <pc:sldMk cId="2746382218" sldId="265"/>
            <ac:spMk id="4" creationId="{19858BA2-C7B5-3AC4-0049-298A18273C34}"/>
          </ac:spMkLst>
        </pc:spChg>
        <pc:picChg chg="add mod modCrop">
          <ac:chgData name="Lauren Hargreaves" userId="S::laurenhargreaves@haydonwick.swindon.sch.uk::d9a01c02-9ddb-4a73-bce3-5aed72c5e3e1" providerId="AD" clId="Web-{F6FEBCE1-580C-5D80-AFE7-BFE81F882AB2}" dt="2024-09-03T18:03:10.175" v="12" actId="1076"/>
          <ac:picMkLst>
            <pc:docMk/>
            <pc:sldMk cId="2746382218" sldId="265"/>
            <ac:picMk id="2" creationId="{52E23731-29FD-BA1E-7084-0D83DBDB4660}"/>
          </ac:picMkLst>
        </pc:picChg>
        <pc:picChg chg="del">
          <ac:chgData name="Lauren Hargreaves" userId="S::laurenhargreaves@haydonwick.swindon.sch.uk::d9a01c02-9ddb-4a73-bce3-5aed72c5e3e1" providerId="AD" clId="Web-{F6FEBCE1-580C-5D80-AFE7-BFE81F882AB2}" dt="2024-09-03T18:00:34.967" v="4"/>
          <ac:picMkLst>
            <pc:docMk/>
            <pc:sldMk cId="2746382218" sldId="265"/>
            <ac:picMk id="3" creationId="{1B1A7145-8FA7-83B7-0363-1269E1865619}"/>
          </ac:picMkLst>
        </pc:picChg>
        <pc:picChg chg="del">
          <ac:chgData name="Lauren Hargreaves" userId="S::laurenhargreaves@haydonwick.swindon.sch.uk::d9a01c02-9ddb-4a73-bce3-5aed72c5e3e1" providerId="AD" clId="Web-{F6FEBCE1-580C-5D80-AFE7-BFE81F882AB2}" dt="2024-09-03T18:00:37.561" v="6"/>
          <ac:picMkLst>
            <pc:docMk/>
            <pc:sldMk cId="2746382218" sldId="265"/>
            <ac:picMk id="5" creationId="{D4407A4E-DFF4-E42A-2835-06BDF1584300}"/>
          </ac:picMkLst>
        </pc:picChg>
        <pc:picChg chg="del">
          <ac:chgData name="Lauren Hargreaves" userId="S::laurenhargreaves@haydonwick.swindon.sch.uk::d9a01c02-9ddb-4a73-bce3-5aed72c5e3e1" providerId="AD" clId="Web-{F6FEBCE1-580C-5D80-AFE7-BFE81F882AB2}" dt="2024-09-03T18:00:36.076" v="5"/>
          <ac:picMkLst>
            <pc:docMk/>
            <pc:sldMk cId="2746382218" sldId="265"/>
            <ac:picMk id="7" creationId="{312C2E6E-383B-1E0D-4619-25F4A57155A1}"/>
          </ac:picMkLst>
        </pc:picChg>
      </pc:sldChg>
      <pc:sldChg chg="addSp modSp new ord">
        <pc:chgData name="Lauren Hargreaves" userId="S::laurenhargreaves@haydonwick.swindon.sch.uk::d9a01c02-9ddb-4a73-bce3-5aed72c5e3e1" providerId="AD" clId="Web-{F6FEBCE1-580C-5D80-AFE7-BFE81F882AB2}" dt="2024-09-03T18:08:30.638" v="94"/>
        <pc:sldMkLst>
          <pc:docMk/>
          <pc:sldMk cId="2969393977" sldId="267"/>
        </pc:sldMkLst>
        <pc:spChg chg="add mod">
          <ac:chgData name="Lauren Hargreaves" userId="S::laurenhargreaves@haydonwick.swindon.sch.uk::d9a01c02-9ddb-4a73-bce3-5aed72c5e3e1" providerId="AD" clId="Web-{F6FEBCE1-580C-5D80-AFE7-BFE81F882AB2}" dt="2024-09-03T18:08:21.309" v="92" actId="20577"/>
          <ac:spMkLst>
            <pc:docMk/>
            <pc:sldMk cId="2969393977" sldId="267"/>
            <ac:spMk id="4" creationId="{D3669930-E7C2-09F1-D9F6-85A3B5A42D15}"/>
          </ac:spMkLst>
        </pc:spChg>
        <pc:picChg chg="add mod">
          <ac:chgData name="Lauren Hargreaves" userId="S::laurenhargreaves@haydonwick.swindon.sch.uk::d9a01c02-9ddb-4a73-bce3-5aed72c5e3e1" providerId="AD" clId="Web-{F6FEBCE1-580C-5D80-AFE7-BFE81F882AB2}" dt="2024-09-03T18:08:10.090" v="86" actId="1076"/>
          <ac:picMkLst>
            <pc:docMk/>
            <pc:sldMk cId="2969393977" sldId="267"/>
            <ac:picMk id="2" creationId="{26F8F339-DAF0-253D-CE9D-99EAD6827F3E}"/>
          </ac:picMkLst>
        </pc:picChg>
      </pc:sldChg>
      <pc:sldChg chg="addSp modSp new ord">
        <pc:chgData name="Lauren Hargreaves" userId="S::laurenhargreaves@haydonwick.swindon.sch.uk::d9a01c02-9ddb-4a73-bce3-5aed72c5e3e1" providerId="AD" clId="Web-{F6FEBCE1-580C-5D80-AFE7-BFE81F882AB2}" dt="2024-09-03T18:08:44.185" v="96"/>
        <pc:sldMkLst>
          <pc:docMk/>
          <pc:sldMk cId="4144285111" sldId="268"/>
        </pc:sldMkLst>
        <pc:spChg chg="add">
          <ac:chgData name="Lauren Hargreaves" userId="S::laurenhargreaves@haydonwick.swindon.sch.uk::d9a01c02-9ddb-4a73-bce3-5aed72c5e3e1" providerId="AD" clId="Web-{F6FEBCE1-580C-5D80-AFE7-BFE81F882AB2}" dt="2024-09-03T18:08:44.185" v="96"/>
          <ac:spMkLst>
            <pc:docMk/>
            <pc:sldMk cId="4144285111" sldId="268"/>
            <ac:spMk id="4" creationId="{17631286-FE86-2672-421D-A7695BE74499}"/>
          </ac:spMkLst>
        </pc:spChg>
        <pc:picChg chg="add mod">
          <ac:chgData name="Lauren Hargreaves" userId="S::laurenhargreaves@haydonwick.swindon.sch.uk::d9a01c02-9ddb-4a73-bce3-5aed72c5e3e1" providerId="AD" clId="Web-{F6FEBCE1-580C-5D80-AFE7-BFE81F882AB2}" dt="2024-09-03T18:08:13.012" v="87" actId="1076"/>
          <ac:picMkLst>
            <pc:docMk/>
            <pc:sldMk cId="4144285111" sldId="268"/>
            <ac:picMk id="2" creationId="{7EC05C95-865D-A919-C547-ACB4C05AFCBE}"/>
          </ac:picMkLst>
        </pc:picChg>
      </pc:sldChg>
      <pc:sldChg chg="addSp modSp new">
        <pc:chgData name="Lauren Hargreaves" userId="S::laurenhargreaves@haydonwick.swindon.sch.uk::d9a01c02-9ddb-4a73-bce3-5aed72c5e3e1" providerId="AD" clId="Web-{F6FEBCE1-580C-5D80-AFE7-BFE81F882AB2}" dt="2024-09-03T18:11:12.096" v="107" actId="20577"/>
        <pc:sldMkLst>
          <pc:docMk/>
          <pc:sldMk cId="2208289120" sldId="269"/>
        </pc:sldMkLst>
        <pc:spChg chg="add mod">
          <ac:chgData name="Lauren Hargreaves" userId="S::laurenhargreaves@haydonwick.swindon.sch.uk::d9a01c02-9ddb-4a73-bce3-5aed72c5e3e1" providerId="AD" clId="Web-{F6FEBCE1-580C-5D80-AFE7-BFE81F882AB2}" dt="2024-09-03T18:11:12.096" v="107" actId="20577"/>
          <ac:spMkLst>
            <pc:docMk/>
            <pc:sldMk cId="2208289120" sldId="269"/>
            <ac:spMk id="4" creationId="{403ECAEC-4547-7DEA-65DE-D81CD9395785}"/>
          </ac:spMkLst>
        </pc:spChg>
        <pc:picChg chg="add mod modCrop">
          <ac:chgData name="Lauren Hargreaves" userId="S::laurenhargreaves@haydonwick.swindon.sch.uk::d9a01c02-9ddb-4a73-bce3-5aed72c5e3e1" providerId="AD" clId="Web-{F6FEBCE1-580C-5D80-AFE7-BFE81F882AB2}" dt="2024-09-03T18:10:56.986" v="102" actId="14100"/>
          <ac:picMkLst>
            <pc:docMk/>
            <pc:sldMk cId="2208289120" sldId="269"/>
            <ac:picMk id="2" creationId="{A66E18CF-A3A4-26AE-0C99-E8CDF988F0F2}"/>
          </ac:picMkLst>
        </pc:picChg>
      </pc:sldChg>
      <pc:sldChg chg="addSp modSp new">
        <pc:chgData name="Lauren Hargreaves" userId="S::laurenhargreaves@haydonwick.swindon.sch.uk::d9a01c02-9ddb-4a73-bce3-5aed72c5e3e1" providerId="AD" clId="Web-{F6FEBCE1-580C-5D80-AFE7-BFE81F882AB2}" dt="2024-09-03T18:14:59.588" v="139" actId="1076"/>
        <pc:sldMkLst>
          <pc:docMk/>
          <pc:sldMk cId="1878615315" sldId="270"/>
        </pc:sldMkLst>
        <pc:spChg chg="add mod">
          <ac:chgData name="Lauren Hargreaves" userId="S::laurenhargreaves@haydonwick.swindon.sch.uk::d9a01c02-9ddb-4a73-bce3-5aed72c5e3e1" providerId="AD" clId="Web-{F6FEBCE1-580C-5D80-AFE7-BFE81F882AB2}" dt="2024-09-03T18:13:49.507" v="123" actId="1076"/>
          <ac:spMkLst>
            <pc:docMk/>
            <pc:sldMk cId="1878615315" sldId="270"/>
            <ac:spMk id="4" creationId="{326BF9A6-71F0-8BA2-6DE6-8D3E06DE0ECB}"/>
          </ac:spMkLst>
        </pc:spChg>
        <pc:spChg chg="add mod">
          <ac:chgData name="Lauren Hargreaves" userId="S::laurenhargreaves@haydonwick.swindon.sch.uk::d9a01c02-9ddb-4a73-bce3-5aed72c5e3e1" providerId="AD" clId="Web-{F6FEBCE1-580C-5D80-AFE7-BFE81F882AB2}" dt="2024-09-03T18:14:59.588" v="139" actId="1076"/>
          <ac:spMkLst>
            <pc:docMk/>
            <pc:sldMk cId="1878615315" sldId="270"/>
            <ac:spMk id="5" creationId="{E456CCAB-8EEE-6E28-07A9-6D4AC23A543E}"/>
          </ac:spMkLst>
        </pc:spChg>
        <pc:picChg chg="add mod modCrop">
          <ac:chgData name="Lauren Hargreaves" userId="S::laurenhargreaves@haydonwick.swindon.sch.uk::d9a01c02-9ddb-4a73-bce3-5aed72c5e3e1" providerId="AD" clId="Web-{F6FEBCE1-580C-5D80-AFE7-BFE81F882AB2}" dt="2024-09-03T18:13:54.820" v="126" actId="1076"/>
          <ac:picMkLst>
            <pc:docMk/>
            <pc:sldMk cId="1878615315" sldId="270"/>
            <ac:picMk id="2" creationId="{D6532A4A-4B5F-58F1-5797-606D82A23ACE}"/>
          </ac:picMkLst>
        </pc:picChg>
        <pc:picChg chg="add mod modCrop">
          <ac:chgData name="Lauren Hargreaves" userId="S::laurenhargreaves@haydonwick.swindon.sch.uk::d9a01c02-9ddb-4a73-bce3-5aed72c5e3e1" providerId="AD" clId="Web-{F6FEBCE1-580C-5D80-AFE7-BFE81F882AB2}" dt="2024-09-03T18:14:55.291" v="138" actId="1076"/>
          <ac:picMkLst>
            <pc:docMk/>
            <pc:sldMk cId="1878615315" sldId="270"/>
            <ac:picMk id="6" creationId="{0BB3E4AC-39A1-E119-16A8-9B5ACD5B75E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76EEE8-3AF0-460F-B2AA-232FEA4F3380}" type="datetimeFigureOut">
              <a:rPr lang="en-GB" smtClean="0"/>
              <a:t>30/08/2025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B7293D-56BA-480E-9F4C-8F838B90C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0070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93986-89E6-356F-28B3-48D35010BD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51BFBE-3FA9-553F-FE2D-F62F5D2EA4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DBD5AD-3ADE-CA3E-FCAB-8D669C535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342D-23CE-47A4-B311-423BF61FCBC1}" type="datetimeFigureOut">
              <a:rPr lang="en-GB" smtClean="0"/>
              <a:t>30/08/2025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1978E3-C2F6-AC06-39DA-9C45969ED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B61656-655B-DA7E-C638-479A9D514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8DA7C-AD64-4784-BBCB-A5BE89D183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1090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171D4-6059-F2F8-46AF-FCDB23FB7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42585B-D363-D740-10A2-0F43875762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570704-C9B7-2CBC-7338-237A965AA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342D-23CE-47A4-B311-423BF61FCBC1}" type="datetimeFigureOut">
              <a:rPr lang="en-GB" smtClean="0"/>
              <a:t>30/08/2025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4F1907-D08C-1762-49B1-DF70D405E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24B483-B50A-BA78-C338-F4341D3E5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8DA7C-AD64-4784-BBCB-A5BE89D183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2295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542B56E-82CC-50C8-0C49-DAA48C565D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2E1177-763B-950C-56D6-CD65412E79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73D451-5A88-2CBF-2ABA-39DDC2F47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342D-23CE-47A4-B311-423BF61FCBC1}" type="datetimeFigureOut">
              <a:rPr lang="en-GB" smtClean="0"/>
              <a:t>30/08/2025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FE8406-295D-9563-89EA-02FE87C29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B5892A-4036-5B56-C835-D5A8B80DF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8DA7C-AD64-4784-BBCB-A5BE89D183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9442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AD25C-D17C-3FD0-DDD6-2A687E6DF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801EF8-E0D3-CE4D-8E26-EDF1419235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CE679C-CA41-7AD7-9F45-B606A0065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342D-23CE-47A4-B311-423BF61FCBC1}" type="datetimeFigureOut">
              <a:rPr lang="en-GB" smtClean="0"/>
              <a:t>30/08/2025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699C1D-F284-3750-9FBF-B963E659A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7C2F6-9D7C-D737-6D6C-CFD45C0DD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8DA7C-AD64-4784-BBCB-A5BE89D183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52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AC0A6-DE14-811F-747D-DA4AB3FA5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07986-2B43-6659-6F91-9F65F89B94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E531F7-4A31-F79B-608A-858977BD1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342D-23CE-47A4-B311-423BF61FCBC1}" type="datetimeFigureOut">
              <a:rPr lang="en-GB" smtClean="0"/>
              <a:t>30/08/2025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CEA01E-F37A-F689-8BCB-1AD1A9FBA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3765D8-07A3-D7E4-1304-DEFC6F9E0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8DA7C-AD64-4784-BBCB-A5BE89D183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9088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06E155-76AB-88CD-CFAA-25E88D5BF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BFB879-CA2A-F7D7-51E5-166E2F503A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8C1A05-CF4D-5D89-6BD1-F70D332C25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69A842-1AA4-155C-F6B7-0279C1E61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342D-23CE-47A4-B311-423BF61FCBC1}" type="datetimeFigureOut">
              <a:rPr lang="en-GB" smtClean="0"/>
              <a:t>30/08/2025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0A702F-E11B-4422-0DD5-661D944FD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3DC551-497D-9A8B-85AA-7172EFF3B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8DA7C-AD64-4784-BBCB-A5BE89D183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5064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67B9B-C8EB-1DDE-77F9-4C00947B2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DC2CED-C1AF-722A-A5F8-0171298448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E49ED7-A685-1821-4CDA-4B8D9B6494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8BA4B9-A9D6-C459-6D07-944C366706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DF6D49-0BB0-7C93-EAB3-706D423803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450BD7B-C290-C5F8-55CA-9A3EBF043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342D-23CE-47A4-B311-423BF61FCBC1}" type="datetimeFigureOut">
              <a:rPr lang="en-GB" smtClean="0"/>
              <a:t>30/08/2025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638F2A3-F01F-B156-B402-29913EA98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154CC4-3A1D-785D-2E19-C0F2C3D6E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8DA7C-AD64-4784-BBCB-A5BE89D183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6274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2D1A8-650C-8B51-26BB-C97DCB3E9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20962A-7DF1-1C3B-08F5-7AEE647F0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342D-23CE-47A4-B311-423BF61FCBC1}" type="datetimeFigureOut">
              <a:rPr lang="en-GB" smtClean="0"/>
              <a:t>30/08/2025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13E03F-EF48-17BD-243B-E0B8AC693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5850EF-3F1E-EA7E-551C-0806E5C33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8DA7C-AD64-4784-BBCB-A5BE89D183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1867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4777C4-2407-2C16-17D5-F29205D5D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342D-23CE-47A4-B311-423BF61FCBC1}" type="datetimeFigureOut">
              <a:rPr lang="en-GB" smtClean="0"/>
              <a:t>30/08/2025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A3E2CC-F558-D8F0-4017-AC64AF22D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5B1265-379E-3BDE-478D-56F1DC06B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8DA7C-AD64-4784-BBCB-A5BE89D183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5076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B48E4A-4412-1FB8-A45B-8CDCD2AA0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8E1113-396F-D850-03E2-9C8E85C8F6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56EC61-0DEF-0B85-27C9-1B058DE346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71626C-80F0-A78C-A9AF-7690560DE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342D-23CE-47A4-B311-423BF61FCBC1}" type="datetimeFigureOut">
              <a:rPr lang="en-GB" smtClean="0"/>
              <a:t>30/08/2025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853D33-2AB4-51BC-3DD8-68A738CE8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8E7191-D30A-595E-9963-C610FA063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8DA7C-AD64-4784-BBCB-A5BE89D183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7067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7FD9B-F27F-35DD-B436-35D48A944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D174576-8910-B683-B79D-DA2B220672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3A742E-C82A-4F71-84A5-7F61A16858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A1A834-D86D-B68A-D103-7489E0B6B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342D-23CE-47A4-B311-423BF61FCBC1}" type="datetimeFigureOut">
              <a:rPr lang="en-GB" smtClean="0"/>
              <a:t>30/08/2025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33E9F2-A0DE-ECA8-2F0F-D16A8B582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FF9B8F-2AB3-2909-30D2-A2D8BA795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8DA7C-AD64-4784-BBCB-A5BE89D183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7442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A6B466-836A-7601-0BEF-2FF9A1EDD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FA0554-B864-0D65-E3F0-68B1D84A45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5ED0E9-27F9-E0A5-82AB-0D594E7EB2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8F342D-23CE-47A4-B311-423BF61FCBC1}" type="datetimeFigureOut">
              <a:rPr lang="en-GB" smtClean="0"/>
              <a:t>30/08/2025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8723E7-4066-C830-6392-B49C761AA9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15A96C-A607-EEBF-CC1E-4DC5FB5C71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28DA7C-AD64-4784-BBCB-A5BE89D183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2844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2EAA8ABB-E28C-4BD6-B2CD-376882E92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21BF1E9-362D-5E78-7A0C-1266DE496F20}"/>
              </a:ext>
            </a:extLst>
          </p:cNvPr>
          <p:cNvSpPr/>
          <p:nvPr/>
        </p:nvSpPr>
        <p:spPr>
          <a:xfrm>
            <a:off x="8376738" y="1645135"/>
            <a:ext cx="3697736" cy="373654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Sassoon Sans Slope Std Medium"/>
                <a:ea typeface="+mj-ea"/>
                <a:cs typeface="+mj-cs"/>
              </a:rPr>
              <a:t>Tigers</a:t>
            </a:r>
            <a:r>
              <a:rPr lang="en-US" sz="5400" b="1" kern="1200" cap="none" spc="0" dirty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Sassoon Sans Slope Std Medium"/>
                <a:ea typeface="+mj-ea"/>
                <a:cs typeface="+mj-cs"/>
              </a:rPr>
              <a:t> 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Sassoon Sans Slope Std Medium"/>
                <a:ea typeface="+mj-ea"/>
                <a:cs typeface="+mj-cs"/>
              </a:rPr>
              <a:t>and Jaguars</a:t>
            </a:r>
            <a:endParaRPr lang="en-US" sz="5400" b="1" kern="1200" cap="none" spc="0" dirty="0">
              <a:ln w="13462">
                <a:solidFill>
                  <a:schemeClr val="bg1"/>
                </a:solidFill>
                <a:prstDash val="solid"/>
              </a:ln>
              <a:effectLst>
                <a:outerShdw dist="38100" dir="2700000" algn="bl" rotWithShape="0">
                  <a:schemeClr val="accent5"/>
                </a:outerShdw>
              </a:effectLst>
              <a:latin typeface="Sassoon Sans Slope Std Medium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kern="12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assoon Sans Slope Std Medium" panose="020B07030201030A0203" pitchFamily="34" charset="0"/>
                <a:ea typeface="+mj-ea"/>
                <a:cs typeface="+mj-cs"/>
              </a:rPr>
              <a:t>Term 1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dirty="0">
                <a:ln w="13462">
                  <a:solidFill>
                    <a:prstClr val="white"/>
                  </a:solidFill>
                  <a:prstDash val="solid"/>
                </a:ln>
                <a:effectLst>
                  <a:outerShdw dist="38100" dir="2700000" algn="bl" rotWithShape="0">
                    <a:srgbClr val="5B9BD5"/>
                  </a:outerShdw>
                </a:effectLst>
                <a:latin typeface="Sassoon Sans Slope Std Medium"/>
                <a:ea typeface="+mj-ea"/>
                <a:cs typeface="+mj-cs"/>
              </a:rPr>
              <a:t>Knowledge Organisers</a:t>
            </a:r>
            <a:endParaRPr lang="en-US" sz="5400" b="1" dirty="0">
              <a:ln w="13462">
                <a:solidFill>
                  <a:prstClr val="white"/>
                </a:solidFill>
                <a:prstDash val="solid"/>
              </a:ln>
              <a:effectLst>
                <a:outerShdw dist="38100" dir="2700000" algn="bl" rotWithShape="0">
                  <a:srgbClr val="5B9BD5"/>
                </a:outerShdw>
              </a:effectLst>
              <a:latin typeface="Sassoon Sans Slope Std Medium" panose="020B07030201030A0203" pitchFamily="34" charset="0"/>
              <a:ea typeface="+mj-ea"/>
              <a:cs typeface="+mj-cs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AF6A671-C637-4547-85F4-51B6D1881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29184" y="1"/>
            <a:ext cx="2446384" cy="5777808"/>
            <a:chOff x="329184" y="1"/>
            <a:chExt cx="524256" cy="5777808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C575CF26-3D3C-4C5A-A2B7-00432016EF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1208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9413ED5-9ED4-4772-BCE4-2BCAE6B12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23" y="679731"/>
            <a:ext cx="7682293" cy="56628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lose up of a leopard&#10;&#10;Description automatically generated">
            <a:extLst>
              <a:ext uri="{FF2B5EF4-FFF2-40B4-BE49-F238E27FC236}">
                <a16:creationId xmlns:a16="http://schemas.microsoft.com/office/drawing/2014/main" id="{49757540-870D-C5B9-7C2F-2E6C3BB321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717"/>
          <a:stretch/>
        </p:blipFill>
        <p:spPr>
          <a:xfrm>
            <a:off x="996363" y="972235"/>
            <a:ext cx="3383280" cy="5047735"/>
          </a:xfrm>
          <a:prstGeom prst="rect">
            <a:avLst/>
          </a:prstGeom>
        </p:spPr>
      </p:pic>
      <p:pic>
        <p:nvPicPr>
          <p:cNvPr id="4" name="Picture 3" descr="A tiger lying down looking at the camera&#10;&#10;Description automatically generated">
            <a:extLst>
              <a:ext uri="{FF2B5EF4-FFF2-40B4-BE49-F238E27FC236}">
                <a16:creationId xmlns:a16="http://schemas.microsoft.com/office/drawing/2014/main" id="{A450629D-00C2-45A7-9DA7-E73AC4BA0A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054" r="17918" b="-3"/>
          <a:stretch/>
        </p:blipFill>
        <p:spPr>
          <a:xfrm>
            <a:off x="4683639" y="972235"/>
            <a:ext cx="3383280" cy="5047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2501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C06D39E-48B7-73D5-3F76-D41C8437D4C2}"/>
              </a:ext>
            </a:extLst>
          </p:cNvPr>
          <p:cNvSpPr txBox="1"/>
          <p:nvPr/>
        </p:nvSpPr>
        <p:spPr>
          <a:xfrm>
            <a:off x="134321" y="2859992"/>
            <a:ext cx="2691238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5400" b="1" u="sng" dirty="0">
                <a:latin typeface="Gabriola"/>
                <a:ea typeface="Calibri"/>
                <a:cs typeface="Calibri"/>
              </a:rPr>
              <a:t>Science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C120A22-5A87-48D6-88EA-0BCC526902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0403" y="98704"/>
            <a:ext cx="9620855" cy="6660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576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3B405D8-2A8F-3A3B-A537-F200BEC2E6F3}"/>
              </a:ext>
            </a:extLst>
          </p:cNvPr>
          <p:cNvSpPr txBox="1"/>
          <p:nvPr/>
        </p:nvSpPr>
        <p:spPr>
          <a:xfrm>
            <a:off x="134321" y="2859992"/>
            <a:ext cx="2691238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5400" b="1" u="sng" dirty="0">
                <a:latin typeface="Gabriola"/>
                <a:ea typeface="Calibri"/>
                <a:cs typeface="Calibri"/>
              </a:rPr>
              <a:t>Science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5A43197-2877-4077-A2CE-892CC02D1B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8436" y="128147"/>
            <a:ext cx="9611523" cy="6654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3786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9858BA2-C7B5-3AC4-0049-298A18273C34}"/>
              </a:ext>
            </a:extLst>
          </p:cNvPr>
          <p:cNvSpPr txBox="1"/>
          <p:nvPr/>
        </p:nvSpPr>
        <p:spPr>
          <a:xfrm>
            <a:off x="179615" y="2427514"/>
            <a:ext cx="2490107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9600" u="sng" dirty="0">
                <a:latin typeface="Gabriola"/>
                <a:ea typeface="Calibri"/>
                <a:cs typeface="Calibri"/>
              </a:rPr>
              <a:t>Art</a:t>
            </a:r>
            <a:endParaRPr lang="en-US" sz="6600">
              <a:latin typeface="Gabriola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20BC7D-5BAC-4385-9DBC-9FB6091E19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352" t="11021" r="19643" b="10476"/>
          <a:stretch/>
        </p:blipFill>
        <p:spPr>
          <a:xfrm>
            <a:off x="2351314" y="0"/>
            <a:ext cx="8920066" cy="6675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3822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omputer&#10;&#10;Description automatically generated">
            <a:extLst>
              <a:ext uri="{FF2B5EF4-FFF2-40B4-BE49-F238E27FC236}">
                <a16:creationId xmlns:a16="http://schemas.microsoft.com/office/drawing/2014/main" id="{A66E18CF-A3A4-26AE-0C99-E8CDF988F0F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399" t="15298" r="15036" b="10628"/>
          <a:stretch/>
        </p:blipFill>
        <p:spPr>
          <a:xfrm>
            <a:off x="1855304" y="0"/>
            <a:ext cx="10336706" cy="618434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03ECAEC-4547-7DEA-65DE-D81CD9395785}"/>
              </a:ext>
            </a:extLst>
          </p:cNvPr>
          <p:cNvSpPr txBox="1"/>
          <p:nvPr/>
        </p:nvSpPr>
        <p:spPr>
          <a:xfrm>
            <a:off x="145206" y="2729364"/>
            <a:ext cx="2691238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5400" b="1" u="sng" dirty="0">
                <a:latin typeface="Gabriola"/>
                <a:ea typeface="Calibri"/>
                <a:cs typeface="Calibri"/>
              </a:rPr>
              <a:t>PSHE</a:t>
            </a:r>
          </a:p>
        </p:txBody>
      </p:sp>
    </p:spTree>
    <p:extLst>
      <p:ext uri="{BB962C8B-B14F-4D97-AF65-F5344CB8AC3E}">
        <p14:creationId xmlns:p14="http://schemas.microsoft.com/office/powerpoint/2010/main" val="22082891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4C39CCB-3BF1-4EE6-9287-EA3E856265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861" t="18640" r="48725" b="10340"/>
          <a:stretch/>
        </p:blipFill>
        <p:spPr>
          <a:xfrm>
            <a:off x="4739952" y="0"/>
            <a:ext cx="6718040" cy="68093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8973F6A-51A4-47CD-979F-33980123B7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021" t="33877" r="66785" b="48436"/>
          <a:stretch/>
        </p:blipFill>
        <p:spPr>
          <a:xfrm>
            <a:off x="0" y="0"/>
            <a:ext cx="4287776" cy="192210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BB06FE7-78D3-46D3-90D8-C4DA35F6CF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122" t="31973" r="3802" b="28435"/>
          <a:stretch/>
        </p:blipFill>
        <p:spPr>
          <a:xfrm>
            <a:off x="310422" y="2220686"/>
            <a:ext cx="3666932" cy="2715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0115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omputer&#10;&#10;Description automatically generated">
            <a:extLst>
              <a:ext uri="{FF2B5EF4-FFF2-40B4-BE49-F238E27FC236}">
                <a16:creationId xmlns:a16="http://schemas.microsoft.com/office/drawing/2014/main" id="{D6532A4A-4B5F-58F1-5797-606D82A23AC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058" t="29630" r="8243" b="27697"/>
          <a:stretch/>
        </p:blipFill>
        <p:spPr>
          <a:xfrm>
            <a:off x="1824383" y="781246"/>
            <a:ext cx="8536940" cy="248021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26BF9A6-71F0-8BA2-6DE6-8D3E06DE0ECB}"/>
              </a:ext>
            </a:extLst>
          </p:cNvPr>
          <p:cNvSpPr txBox="1"/>
          <p:nvPr/>
        </p:nvSpPr>
        <p:spPr>
          <a:xfrm>
            <a:off x="4307809" y="3991"/>
            <a:ext cx="4476495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/>
                <a:ea typeface="Calibri"/>
                <a:cs typeface="Calibri"/>
              </a:rPr>
              <a:t>PE Gymnastics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56CCAB-8EEE-6E28-07A9-6D4AC23A543E}"/>
              </a:ext>
            </a:extLst>
          </p:cNvPr>
          <p:cNvSpPr txBox="1"/>
          <p:nvPr/>
        </p:nvSpPr>
        <p:spPr>
          <a:xfrm>
            <a:off x="4893113" y="3249511"/>
            <a:ext cx="4476495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/>
                <a:ea typeface="Calibri"/>
                <a:cs typeface="Calibri"/>
              </a:rPr>
              <a:t>PE Fitness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0BB3E4AC-39A1-E119-16A8-9B5ACD5B75E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2319" t="29416" r="12862" b="31884"/>
          <a:stretch/>
        </p:blipFill>
        <p:spPr>
          <a:xfrm>
            <a:off x="1656522" y="4027259"/>
            <a:ext cx="9121921" cy="2654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187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artoon moose driving a red car&#10;&#10;Description automatically generated">
            <a:extLst>
              <a:ext uri="{FF2B5EF4-FFF2-40B4-BE49-F238E27FC236}">
                <a16:creationId xmlns:a16="http://schemas.microsoft.com/office/drawing/2014/main" id="{26F8F339-DAF0-253D-CE9D-99EAD6827F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4925" y="0"/>
            <a:ext cx="9815235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3669930-E7C2-09F1-D9F6-85A3B5A42D15}"/>
              </a:ext>
            </a:extLst>
          </p:cNvPr>
          <p:cNvSpPr txBox="1"/>
          <p:nvPr/>
        </p:nvSpPr>
        <p:spPr>
          <a:xfrm>
            <a:off x="134321" y="2859992"/>
            <a:ext cx="2691238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5400" b="1" u="sng" dirty="0" err="1">
                <a:latin typeface="Gabriola"/>
                <a:ea typeface="Calibri"/>
                <a:cs typeface="Calibri"/>
              </a:rPr>
              <a:t>Maths</a:t>
            </a:r>
          </a:p>
        </p:txBody>
      </p:sp>
    </p:spTree>
    <p:extLst>
      <p:ext uri="{BB962C8B-B14F-4D97-AF65-F5344CB8AC3E}">
        <p14:creationId xmlns:p14="http://schemas.microsoft.com/office/powerpoint/2010/main" val="2969393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llage of maths graphs&#10;&#10;Description automatically generated with medium confidence">
            <a:extLst>
              <a:ext uri="{FF2B5EF4-FFF2-40B4-BE49-F238E27FC236}">
                <a16:creationId xmlns:a16="http://schemas.microsoft.com/office/drawing/2014/main" id="{A6EA2D34-C20B-5FCE-240F-69AF3A7377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128" y="105318"/>
            <a:ext cx="10308771" cy="6647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613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artoon moose driving a car&#10;&#10;Description automatically generated">
            <a:extLst>
              <a:ext uri="{FF2B5EF4-FFF2-40B4-BE49-F238E27FC236}">
                <a16:creationId xmlns:a16="http://schemas.microsoft.com/office/drawing/2014/main" id="{7EC05C95-865D-A919-C547-ACB4C05AFC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3817" y="0"/>
            <a:ext cx="9937235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7631286-FE86-2672-421D-A7695BE74499}"/>
              </a:ext>
            </a:extLst>
          </p:cNvPr>
          <p:cNvSpPr txBox="1"/>
          <p:nvPr/>
        </p:nvSpPr>
        <p:spPr>
          <a:xfrm>
            <a:off x="134321" y="2859992"/>
            <a:ext cx="2691238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5400" b="1" u="sng" dirty="0" err="1">
                <a:latin typeface="Gabriola"/>
                <a:ea typeface="Calibri"/>
                <a:cs typeface="Calibri"/>
              </a:rPr>
              <a:t>Maths</a:t>
            </a:r>
          </a:p>
        </p:txBody>
      </p:sp>
    </p:spTree>
    <p:extLst>
      <p:ext uri="{BB962C8B-B14F-4D97-AF65-F5344CB8AC3E}">
        <p14:creationId xmlns:p14="http://schemas.microsoft.com/office/powerpoint/2010/main" val="4144285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math game&#10;&#10;Description automatically generated">
            <a:extLst>
              <a:ext uri="{FF2B5EF4-FFF2-40B4-BE49-F238E27FC236}">
                <a16:creationId xmlns:a16="http://schemas.microsoft.com/office/drawing/2014/main" id="{D752B66B-C004-4FD2-DD0F-1D407B6065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567" y="159452"/>
            <a:ext cx="10435602" cy="6539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9597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word&#10;&#10;Description automatically generated">
            <a:extLst>
              <a:ext uri="{FF2B5EF4-FFF2-40B4-BE49-F238E27FC236}">
                <a16:creationId xmlns:a16="http://schemas.microsoft.com/office/drawing/2014/main" id="{268C3FFF-1B71-2838-47DA-3A778E3BFF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602" y="115674"/>
            <a:ext cx="9614796" cy="6742326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C1921722-9764-E3E5-9E8A-C3E37B823C30}"/>
              </a:ext>
            </a:extLst>
          </p:cNvPr>
          <p:cNvSpPr/>
          <p:nvPr/>
        </p:nvSpPr>
        <p:spPr>
          <a:xfrm>
            <a:off x="5208104" y="6082748"/>
            <a:ext cx="1577009" cy="51683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8364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hart with colorful squares&#10;&#10;Description automatically generated">
            <a:extLst>
              <a:ext uri="{FF2B5EF4-FFF2-40B4-BE49-F238E27FC236}">
                <a16:creationId xmlns:a16="http://schemas.microsoft.com/office/drawing/2014/main" id="{27555B07-A75A-4C43-50F2-88F672D3B6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70" y="0"/>
            <a:ext cx="10487659" cy="677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4332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0E282D4-EC7E-7034-F139-A12D22CAAB6C}"/>
              </a:ext>
            </a:extLst>
          </p:cNvPr>
          <p:cNvSpPr txBox="1"/>
          <p:nvPr/>
        </p:nvSpPr>
        <p:spPr>
          <a:xfrm>
            <a:off x="145206" y="2729364"/>
            <a:ext cx="2691238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5400" b="1" u="sng" dirty="0">
                <a:latin typeface="Gabriola"/>
                <a:ea typeface="Calibri"/>
                <a:cs typeface="Calibri"/>
              </a:rPr>
              <a:t>Geography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2CD430-72C7-4CB6-BE0B-0ABB26579B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970" t="22041" r="22857" b="14422"/>
          <a:stretch/>
        </p:blipFill>
        <p:spPr>
          <a:xfrm>
            <a:off x="2671665" y="74644"/>
            <a:ext cx="9444416" cy="6512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3122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0E282D4-EC7E-7034-F139-A12D22CAAB6C}"/>
              </a:ext>
            </a:extLst>
          </p:cNvPr>
          <p:cNvSpPr txBox="1"/>
          <p:nvPr/>
        </p:nvSpPr>
        <p:spPr>
          <a:xfrm>
            <a:off x="145206" y="2729364"/>
            <a:ext cx="2691238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/>
                <a:ea typeface="Calibri"/>
                <a:cs typeface="Calibri"/>
              </a:rPr>
              <a:t>Geography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AC1C3E-6B3C-4F4F-BB19-CB06BF90D4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199" t="19592" r="23163" b="18367"/>
          <a:stretch/>
        </p:blipFill>
        <p:spPr>
          <a:xfrm>
            <a:off x="2575249" y="139557"/>
            <a:ext cx="9536015" cy="6494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4133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FB0A55C34145E44A65CD684C381404C" ma:contentTypeVersion="14" ma:contentTypeDescription="Create a new document." ma:contentTypeScope="" ma:versionID="d722cf68465eee09fae99c70ace4f09a">
  <xsd:schema xmlns:xsd="http://www.w3.org/2001/XMLSchema" xmlns:xs="http://www.w3.org/2001/XMLSchema" xmlns:p="http://schemas.microsoft.com/office/2006/metadata/properties" xmlns:ns2="e1b1f19b-ea4c-4730-adc9-5ad163169e9f" xmlns:ns3="ea55f3d0-ec7e-44ba-8cdc-b9c9f9266b21" targetNamespace="http://schemas.microsoft.com/office/2006/metadata/properties" ma:root="true" ma:fieldsID="a6346b0818b1cb16537516cc2490221c" ns2:_="" ns3:_="">
    <xsd:import namespace="e1b1f19b-ea4c-4730-adc9-5ad163169e9f"/>
    <xsd:import namespace="ea55f3d0-ec7e-44ba-8cdc-b9c9f9266b2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CR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b1f19b-ea4c-4730-adc9-5ad163169e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b46dcdf8-7a79-49d3-b65a-4ec6d3b637a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55f3d0-ec7e-44ba-8cdc-b9c9f9266b21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bdcfc1fc-fd09-446c-b275-078f1fca74a5}" ma:internalName="TaxCatchAll" ma:showField="CatchAllData" ma:web="ea55f3d0-ec7e-44ba-8cdc-b9c9f9266b2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a55f3d0-ec7e-44ba-8cdc-b9c9f9266b21" xsi:nil="true"/>
    <lcf76f155ced4ddcb4097134ff3c332f xmlns="e1b1f19b-ea4c-4730-adc9-5ad163169e9f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A9746B8-D546-4796-9872-8C7D4DFF2E4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1b1f19b-ea4c-4730-adc9-5ad163169e9f"/>
    <ds:schemaRef ds:uri="ea55f3d0-ec7e-44ba-8cdc-b9c9f9266b2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40471A6-837B-422B-9E5C-6E8B590B80D0}">
  <ds:schemaRefs>
    <ds:schemaRef ds:uri="http://schemas.microsoft.com/office/2006/metadata/properties"/>
    <ds:schemaRef ds:uri="http://schemas.microsoft.com/office/infopath/2007/PartnerControls"/>
    <ds:schemaRef ds:uri="ea55f3d0-ec7e-44ba-8cdc-b9c9f9266b21"/>
    <ds:schemaRef ds:uri="e1b1f19b-ea4c-4730-adc9-5ad163169e9f"/>
  </ds:schemaRefs>
</ds:datastoreItem>
</file>

<file path=customXml/itemProps3.xml><?xml version="1.0" encoding="utf-8"?>
<ds:datastoreItem xmlns:ds="http://schemas.openxmlformats.org/officeDocument/2006/customXml" ds:itemID="{F93351BE-06B4-46EB-91AE-3A88F15720F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19</Words>
  <Application>Microsoft Office PowerPoint</Application>
  <PresentationFormat>Widescreen</PresentationFormat>
  <Paragraphs>13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Gabriola</vt:lpstr>
      <vt:lpstr>Sassoon Sans Slope Std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White Horse Federation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Oakley</dc:creator>
  <cp:lastModifiedBy>Lauren</cp:lastModifiedBy>
  <cp:revision>68</cp:revision>
  <dcterms:created xsi:type="dcterms:W3CDTF">2023-09-13T19:28:19Z</dcterms:created>
  <dcterms:modified xsi:type="dcterms:W3CDTF">2025-08-30T12:33:13Z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0x0101000FB0A55C34145E44A65CD684C381404C</vt:lpwstr>
  </property>
  <property fmtid="{D5CDD505-2E9C-101B-9397-08002B2CF9AE}" pid="3" name="Order">
    <vt:r8>34021100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TriggerFlowInfo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_ExtendedDescription">
    <vt:lpwstr/>
  </property>
  <property fmtid="{D5CDD505-2E9C-101B-9397-08002B2CF9AE}" pid="10" name="MediaServiceImageTags">
    <vt:lpwstr/>
  </property>
</Properties>
</file>