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7" r:id="rId6"/>
    <p:sldId id="277" r:id="rId7"/>
    <p:sldId id="278" r:id="rId8"/>
    <p:sldId id="268" r:id="rId9"/>
    <p:sldId id="275" r:id="rId10"/>
    <p:sldId id="276" r:id="rId11"/>
    <p:sldId id="261" r:id="rId12"/>
    <p:sldId id="262" r:id="rId13"/>
    <p:sldId id="259" r:id="rId14"/>
    <p:sldId id="274" r:id="rId15"/>
    <p:sldId id="263" r:id="rId16"/>
    <p:sldId id="264" r:id="rId17"/>
    <p:sldId id="265" r:id="rId18"/>
    <p:sldId id="269" r:id="rId19"/>
    <p:sldId id="266" r:id="rId20"/>
    <p:sldId id="27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n Hargreaves" initials="LH" lastIdx="1" clrIdx="0">
    <p:extLst>
      <p:ext uri="{19B8F6BF-5375-455C-9EA6-DF929625EA0E}">
        <p15:presenceInfo xmlns:p15="http://schemas.microsoft.com/office/powerpoint/2012/main" userId="S::laurenhargreaves@haydonwick.swindon.sch.uk::d9a01c02-9ddb-4a73-bce3-5aed72c5e3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argreaves" userId="d9a01c02-9ddb-4a73-bce3-5aed72c5e3e1" providerId="ADAL" clId="{2CED086E-1EB9-4DB8-A5A5-ACE4BBFC4BE0}"/>
    <pc:docChg chg="custSel modSld">
      <pc:chgData name="Lauren Hargreaves" userId="d9a01c02-9ddb-4a73-bce3-5aed72c5e3e1" providerId="ADAL" clId="{2CED086E-1EB9-4DB8-A5A5-ACE4BBFC4BE0}" dt="2025-11-06T07:20:13.145" v="18" actId="14100"/>
      <pc:docMkLst>
        <pc:docMk/>
      </pc:docMkLst>
      <pc:sldChg chg="addSp modSp mod">
        <pc:chgData name="Lauren Hargreaves" userId="d9a01c02-9ddb-4a73-bce3-5aed72c5e3e1" providerId="ADAL" clId="{2CED086E-1EB9-4DB8-A5A5-ACE4BBFC4BE0}" dt="2025-11-06T07:19:03.469" v="6" actId="14100"/>
        <pc:sldMkLst>
          <pc:docMk/>
          <pc:sldMk cId="2969393977" sldId="267"/>
        </pc:sldMkLst>
        <pc:picChg chg="add mod modCrop">
          <ac:chgData name="Lauren Hargreaves" userId="d9a01c02-9ddb-4a73-bce3-5aed72c5e3e1" providerId="ADAL" clId="{2CED086E-1EB9-4DB8-A5A5-ACE4BBFC4BE0}" dt="2025-11-06T07:19:03.469" v="6" actId="14100"/>
          <ac:picMkLst>
            <pc:docMk/>
            <pc:sldMk cId="2969393977" sldId="267"/>
            <ac:picMk id="3" creationId="{B4B1ECFF-8E96-4D26-9C6B-EF445732E1C2}"/>
          </ac:picMkLst>
        </pc:picChg>
      </pc:sldChg>
      <pc:sldChg chg="addSp modSp mod">
        <pc:chgData name="Lauren Hargreaves" userId="d9a01c02-9ddb-4a73-bce3-5aed72c5e3e1" providerId="ADAL" clId="{2CED086E-1EB9-4DB8-A5A5-ACE4BBFC4BE0}" dt="2025-11-06T07:19:37.570" v="12" actId="1076"/>
        <pc:sldMkLst>
          <pc:docMk/>
          <pc:sldMk cId="1582868996" sldId="277"/>
        </pc:sldMkLst>
        <pc:picChg chg="add mod modCrop">
          <ac:chgData name="Lauren Hargreaves" userId="d9a01c02-9ddb-4a73-bce3-5aed72c5e3e1" providerId="ADAL" clId="{2CED086E-1EB9-4DB8-A5A5-ACE4BBFC4BE0}" dt="2025-11-06T07:19:37.570" v="12" actId="1076"/>
          <ac:picMkLst>
            <pc:docMk/>
            <pc:sldMk cId="1582868996" sldId="277"/>
            <ac:picMk id="3" creationId="{E59DF3C9-40AC-472C-9EA6-EF729B298EA6}"/>
          </ac:picMkLst>
        </pc:picChg>
      </pc:sldChg>
      <pc:sldChg chg="addSp modSp mod addCm">
        <pc:chgData name="Lauren Hargreaves" userId="d9a01c02-9ddb-4a73-bce3-5aed72c5e3e1" providerId="ADAL" clId="{2CED086E-1EB9-4DB8-A5A5-ACE4BBFC4BE0}" dt="2025-11-06T07:20:13.145" v="18" actId="14100"/>
        <pc:sldMkLst>
          <pc:docMk/>
          <pc:sldMk cId="2473192794" sldId="278"/>
        </pc:sldMkLst>
        <pc:picChg chg="add mod modCrop">
          <ac:chgData name="Lauren Hargreaves" userId="d9a01c02-9ddb-4a73-bce3-5aed72c5e3e1" providerId="ADAL" clId="{2CED086E-1EB9-4DB8-A5A5-ACE4BBFC4BE0}" dt="2025-11-06T07:20:13.145" v="18" actId="14100"/>
          <ac:picMkLst>
            <pc:docMk/>
            <pc:sldMk cId="2473192794" sldId="278"/>
            <ac:picMk id="3" creationId="{1D595C5F-4BD0-4480-B89C-C031893578D7}"/>
          </ac:picMkLst>
        </pc:picChg>
      </pc:sldChg>
    </pc:docChg>
  </pc:docChgLst>
  <pc:docChgLst>
    <pc:chgData name="Lauren Hargreaves" userId="d9a01c02-9ddb-4a73-bce3-5aed72c5e3e1" providerId="ADAL" clId="{DD4A55F3-5346-4AF9-B8F4-E13A98499285}"/>
    <pc:docChg chg="custSel delSld modSld">
      <pc:chgData name="Lauren Hargreaves" userId="d9a01c02-9ddb-4a73-bce3-5aed72c5e3e1" providerId="ADAL" clId="{DD4A55F3-5346-4AF9-B8F4-E13A98499285}" dt="2025-10-29T11:31:22.978" v="136" actId="14100"/>
      <pc:docMkLst>
        <pc:docMk/>
      </pc:docMkLst>
      <pc:sldChg chg="modSp mod">
        <pc:chgData name="Lauren Hargreaves" userId="d9a01c02-9ddb-4a73-bce3-5aed72c5e3e1" providerId="ADAL" clId="{DD4A55F3-5346-4AF9-B8F4-E13A98499285}" dt="2025-10-29T11:18:57.139" v="1" actId="20577"/>
        <pc:sldMkLst>
          <pc:docMk/>
          <pc:sldMk cId="3294250143" sldId="256"/>
        </pc:sldMkLst>
        <pc:spChg chg="mod">
          <ac:chgData name="Lauren Hargreaves" userId="d9a01c02-9ddb-4a73-bce3-5aed72c5e3e1" providerId="ADAL" clId="{DD4A55F3-5346-4AF9-B8F4-E13A98499285}" dt="2025-10-29T11:18:57.139" v="1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delSp mod">
        <pc:chgData name="Lauren Hargreaves" userId="d9a01c02-9ddb-4a73-bce3-5aed72c5e3e1" providerId="ADAL" clId="{DD4A55F3-5346-4AF9-B8F4-E13A98499285}" dt="2025-10-29T11:19:04.616" v="5" actId="478"/>
        <pc:sldMkLst>
          <pc:docMk/>
          <pc:sldMk cId="3810959738" sldId="257"/>
        </pc:sldMkLst>
        <pc:picChg chg="del">
          <ac:chgData name="Lauren Hargreaves" userId="d9a01c02-9ddb-4a73-bce3-5aed72c5e3e1" providerId="ADAL" clId="{DD4A55F3-5346-4AF9-B8F4-E13A98499285}" dt="2025-10-29T11:19:04.616" v="5" actId="478"/>
          <ac:picMkLst>
            <pc:docMk/>
            <pc:sldMk cId="3810959738" sldId="257"/>
            <ac:picMk id="3" creationId="{D752B66B-C004-4FD2-DD0F-1D407B606535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01.580" v="3" actId="478"/>
        <pc:sldMkLst>
          <pc:docMk/>
          <pc:sldMk cId="3909613685" sldId="258"/>
        </pc:sldMkLst>
        <pc:picChg chg="del">
          <ac:chgData name="Lauren Hargreaves" userId="d9a01c02-9ddb-4a73-bce3-5aed72c5e3e1" providerId="ADAL" clId="{DD4A55F3-5346-4AF9-B8F4-E13A98499285}" dt="2025-10-29T11:19:01.580" v="3" actId="478"/>
          <ac:picMkLst>
            <pc:docMk/>
            <pc:sldMk cId="3909613685" sldId="258"/>
            <ac:picMk id="3" creationId="{A6EA2D34-C20B-5FCE-240F-69AF3A737789}"/>
          </ac:picMkLst>
        </pc:picChg>
      </pc:sldChg>
      <pc:sldChg chg="delSp modSp mod">
        <pc:chgData name="Lauren Hargreaves" userId="d9a01c02-9ddb-4a73-bce3-5aed72c5e3e1" providerId="ADAL" clId="{DD4A55F3-5346-4AF9-B8F4-E13A98499285}" dt="2025-10-29T11:19:32.488" v="32" actId="20577"/>
        <pc:sldMkLst>
          <pc:docMk/>
          <pc:sldMk cId="2811312285" sldId="259"/>
        </pc:sldMkLst>
        <pc:spChg chg="mod">
          <ac:chgData name="Lauren Hargreaves" userId="d9a01c02-9ddb-4a73-bce3-5aed72c5e3e1" providerId="ADAL" clId="{DD4A55F3-5346-4AF9-B8F4-E13A98499285}" dt="2025-10-29T11:19:32.488" v="32" actId="20577"/>
          <ac:spMkLst>
            <pc:docMk/>
            <pc:sldMk cId="2811312285" sldId="259"/>
            <ac:spMk id="4" creationId="{C0E282D4-EC7E-7034-F139-A12D22CAAB6C}"/>
          </ac:spMkLst>
        </pc:spChg>
        <pc:picChg chg="del">
          <ac:chgData name="Lauren Hargreaves" userId="d9a01c02-9ddb-4a73-bce3-5aed72c5e3e1" providerId="ADAL" clId="{DD4A55F3-5346-4AF9-B8F4-E13A98499285}" dt="2025-10-29T11:19:10.082" v="6" actId="478"/>
          <ac:picMkLst>
            <pc:docMk/>
            <pc:sldMk cId="2811312285" sldId="259"/>
            <ac:picMk id="5" creationId="{7D2CD430-72C7-4CB6-BE0B-0ABB26579B61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37.168" v="34" actId="478"/>
        <pc:sldMkLst>
          <pc:docMk/>
          <pc:sldMk cId="239657606" sldId="263"/>
        </pc:sldMkLst>
        <pc:picChg chg="del">
          <ac:chgData name="Lauren Hargreaves" userId="d9a01c02-9ddb-4a73-bce3-5aed72c5e3e1" providerId="ADAL" clId="{DD4A55F3-5346-4AF9-B8F4-E13A98499285}" dt="2025-10-29T11:19:37.168" v="34" actId="478"/>
          <ac:picMkLst>
            <pc:docMk/>
            <pc:sldMk cId="239657606" sldId="263"/>
            <ac:picMk id="2" creationId="{EC120A22-5A87-48D6-88EA-0BCC52690260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39.706" v="35" actId="478"/>
        <pc:sldMkLst>
          <pc:docMk/>
          <pc:sldMk cId="2836378632" sldId="264"/>
        </pc:sldMkLst>
        <pc:picChg chg="del">
          <ac:chgData name="Lauren Hargreaves" userId="d9a01c02-9ddb-4a73-bce3-5aed72c5e3e1" providerId="ADAL" clId="{DD4A55F3-5346-4AF9-B8F4-E13A98499285}" dt="2025-10-29T11:19:39.706" v="35" actId="478"/>
          <ac:picMkLst>
            <pc:docMk/>
            <pc:sldMk cId="2836378632" sldId="264"/>
            <ac:picMk id="2" creationId="{45A43197-2877-4077-A2CE-892CC02D1B88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7:51.198" v="88" actId="1076"/>
        <pc:sldMkLst>
          <pc:docMk/>
          <pc:sldMk cId="2746382218" sldId="265"/>
        </pc:sldMkLst>
        <pc:spChg chg="mod">
          <ac:chgData name="Lauren Hargreaves" userId="d9a01c02-9ddb-4a73-bce3-5aed72c5e3e1" providerId="ADAL" clId="{DD4A55F3-5346-4AF9-B8F4-E13A98499285}" dt="2025-10-29T11:27:42.636" v="84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d9a01c02-9ddb-4a73-bce3-5aed72c5e3e1" providerId="ADAL" clId="{DD4A55F3-5346-4AF9-B8F4-E13A98499285}" dt="2025-10-29T11:27:51.198" v="88" actId="1076"/>
          <ac:picMkLst>
            <pc:docMk/>
            <pc:sldMk cId="2746382218" sldId="265"/>
            <ac:picMk id="3" creationId="{2FBCB17C-793A-4980-BB2A-FAD9E4443407}"/>
          </ac:picMkLst>
        </pc:picChg>
        <pc:picChg chg="del">
          <ac:chgData name="Lauren Hargreaves" userId="d9a01c02-9ddb-4a73-bce3-5aed72c5e3e1" providerId="ADAL" clId="{DD4A55F3-5346-4AF9-B8F4-E13A98499285}" dt="2025-10-29T11:19:41.478" v="36" actId="478"/>
          <ac:picMkLst>
            <pc:docMk/>
            <pc:sldMk cId="2746382218" sldId="265"/>
            <ac:picMk id="5" creationId="{0B20BC7D-5BAC-4385-9DBC-9FB6091E193F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8:37.719" v="93" actId="14100"/>
        <pc:sldMkLst>
          <pc:docMk/>
          <pc:sldMk cId="4071011506" sldId="266"/>
        </pc:sldMkLst>
        <pc:spChg chg="add mod">
          <ac:chgData name="Lauren Hargreaves" userId="d9a01c02-9ddb-4a73-bce3-5aed72c5e3e1" providerId="ADAL" clId="{DD4A55F3-5346-4AF9-B8F4-E13A98499285}" dt="2025-10-29T11:20:34.896" v="60" actId="20577"/>
          <ac:spMkLst>
            <pc:docMk/>
            <pc:sldMk cId="4071011506" sldId="266"/>
            <ac:spMk id="5" creationId="{00A84F7C-0291-4A6A-99AC-18D84CB7E2C5}"/>
          </ac:spMkLst>
        </pc:spChg>
        <pc:picChg chg="add mod modCrop">
          <ac:chgData name="Lauren Hargreaves" userId="d9a01c02-9ddb-4a73-bce3-5aed72c5e3e1" providerId="ADAL" clId="{DD4A55F3-5346-4AF9-B8F4-E13A98499285}" dt="2025-10-29T11:28:37.719" v="93" actId="14100"/>
          <ac:picMkLst>
            <pc:docMk/>
            <pc:sldMk cId="4071011506" sldId="266"/>
            <ac:picMk id="3" creationId="{9D236E8D-2DC3-4BB4-B898-C90C3C0286CC}"/>
          </ac:picMkLst>
        </pc:picChg>
        <pc:picChg chg="del">
          <ac:chgData name="Lauren Hargreaves" userId="d9a01c02-9ddb-4a73-bce3-5aed72c5e3e1" providerId="ADAL" clId="{DD4A55F3-5346-4AF9-B8F4-E13A98499285}" dt="2025-10-29T11:20:19.927" v="43" actId="478"/>
          <ac:picMkLst>
            <pc:docMk/>
            <pc:sldMk cId="4071011506" sldId="266"/>
            <ac:picMk id="4" creationId="{04C39CCB-3BF1-4EE6-9287-EA3E85626562}"/>
          </ac:picMkLst>
        </pc:picChg>
        <pc:picChg chg="del">
          <ac:chgData name="Lauren Hargreaves" userId="d9a01c02-9ddb-4a73-bce3-5aed72c5e3e1" providerId="ADAL" clId="{DD4A55F3-5346-4AF9-B8F4-E13A98499285}" dt="2025-10-29T11:20:22.052" v="45" actId="478"/>
          <ac:picMkLst>
            <pc:docMk/>
            <pc:sldMk cId="4071011506" sldId="266"/>
            <ac:picMk id="7" creationId="{B8973F6A-51A4-47CD-979F-33980123B748}"/>
          </ac:picMkLst>
        </pc:picChg>
        <pc:picChg chg="del">
          <ac:chgData name="Lauren Hargreaves" userId="d9a01c02-9ddb-4a73-bce3-5aed72c5e3e1" providerId="ADAL" clId="{DD4A55F3-5346-4AF9-B8F4-E13A98499285}" dt="2025-10-29T11:20:20.966" v="44" actId="478"/>
          <ac:picMkLst>
            <pc:docMk/>
            <pc:sldMk cId="4071011506" sldId="266"/>
            <ac:picMk id="9" creationId="{8BB06FE7-78D3-46D3-90D8-C4DA35F6CF3D}"/>
          </ac:picMkLst>
        </pc:picChg>
      </pc:sldChg>
      <pc:sldChg chg="delSp mod">
        <pc:chgData name="Lauren Hargreaves" userId="d9a01c02-9ddb-4a73-bce3-5aed72c5e3e1" providerId="ADAL" clId="{DD4A55F3-5346-4AF9-B8F4-E13A98499285}" dt="2025-10-29T11:18:59.374" v="2" actId="478"/>
        <pc:sldMkLst>
          <pc:docMk/>
          <pc:sldMk cId="2969393977" sldId="267"/>
        </pc:sldMkLst>
        <pc:picChg chg="del">
          <ac:chgData name="Lauren Hargreaves" userId="d9a01c02-9ddb-4a73-bce3-5aed72c5e3e1" providerId="ADAL" clId="{DD4A55F3-5346-4AF9-B8F4-E13A98499285}" dt="2025-10-29T11:18:59.374" v="2" actId="478"/>
          <ac:picMkLst>
            <pc:docMk/>
            <pc:sldMk cId="2969393977" sldId="267"/>
            <ac:picMk id="2" creationId="{26F8F339-DAF0-253D-CE9D-99EAD6827F3E}"/>
          </ac:picMkLst>
        </pc:picChg>
      </pc:sldChg>
      <pc:sldChg chg="delSp mod">
        <pc:chgData name="Lauren Hargreaves" userId="d9a01c02-9ddb-4a73-bce3-5aed72c5e3e1" providerId="ADAL" clId="{DD4A55F3-5346-4AF9-B8F4-E13A98499285}" dt="2025-10-29T11:19:03.167" v="4" actId="478"/>
        <pc:sldMkLst>
          <pc:docMk/>
          <pc:sldMk cId="4144285111" sldId="268"/>
        </pc:sldMkLst>
        <pc:picChg chg="del">
          <ac:chgData name="Lauren Hargreaves" userId="d9a01c02-9ddb-4a73-bce3-5aed72c5e3e1" providerId="ADAL" clId="{DD4A55F3-5346-4AF9-B8F4-E13A98499285}" dt="2025-10-29T11:19:03.167" v="4" actId="478"/>
          <ac:picMkLst>
            <pc:docMk/>
            <pc:sldMk cId="4144285111" sldId="268"/>
            <ac:picMk id="2" creationId="{7EC05C95-865D-A919-C547-ACB4C05AFCBE}"/>
          </ac:picMkLst>
        </pc:picChg>
      </pc:sldChg>
      <pc:sldChg chg="delSp mod">
        <pc:chgData name="Lauren Hargreaves" userId="d9a01c02-9ddb-4a73-bce3-5aed72c5e3e1" providerId="ADAL" clId="{DD4A55F3-5346-4AF9-B8F4-E13A98499285}" dt="2025-10-29T11:20:16.357" v="42" actId="478"/>
        <pc:sldMkLst>
          <pc:docMk/>
          <pc:sldMk cId="2208289120" sldId="269"/>
        </pc:sldMkLst>
        <pc:picChg chg="del">
          <ac:chgData name="Lauren Hargreaves" userId="d9a01c02-9ddb-4a73-bce3-5aed72c5e3e1" providerId="ADAL" clId="{DD4A55F3-5346-4AF9-B8F4-E13A98499285}" dt="2025-10-29T11:20:16.357" v="42" actId="478"/>
          <ac:picMkLst>
            <pc:docMk/>
            <pc:sldMk cId="2208289120" sldId="269"/>
            <ac:picMk id="2" creationId="{A66E18CF-A3A4-26AE-0C99-E8CDF988F0F2}"/>
          </ac:picMkLst>
        </pc:picChg>
      </pc:sldChg>
      <pc:sldChg chg="del">
        <pc:chgData name="Lauren Hargreaves" userId="d9a01c02-9ddb-4a73-bce3-5aed72c5e3e1" providerId="ADAL" clId="{DD4A55F3-5346-4AF9-B8F4-E13A98499285}" dt="2025-10-29T11:19:35.279" v="33" actId="47"/>
        <pc:sldMkLst>
          <pc:docMk/>
          <pc:sldMk cId="1806413383" sldId="271"/>
        </pc:sldMkLst>
      </pc:sldChg>
      <pc:sldChg chg="addSp delSp modSp mod">
        <pc:chgData name="Lauren Hargreaves" userId="d9a01c02-9ddb-4a73-bce3-5aed72c5e3e1" providerId="ADAL" clId="{DD4A55F3-5346-4AF9-B8F4-E13A98499285}" dt="2025-10-29T11:31:22.978" v="136" actId="14100"/>
        <pc:sldMkLst>
          <pc:docMk/>
          <pc:sldMk cId="4124187328" sldId="272"/>
        </pc:sldMkLst>
        <pc:spChg chg="mod">
          <ac:chgData name="Lauren Hargreaves" userId="d9a01c02-9ddb-4a73-bce3-5aed72c5e3e1" providerId="ADAL" clId="{DD4A55F3-5346-4AF9-B8F4-E13A98499285}" dt="2025-10-29T11:30:34.435" v="125" actId="1076"/>
          <ac:spMkLst>
            <pc:docMk/>
            <pc:sldMk cId="4124187328" sldId="272"/>
            <ac:spMk id="4" creationId="{326BF9A6-71F0-8BA2-6DE6-8D3E06DE0ECB}"/>
          </ac:spMkLst>
        </pc:spChg>
        <pc:spChg chg="mod">
          <ac:chgData name="Lauren Hargreaves" userId="d9a01c02-9ddb-4a73-bce3-5aed72c5e3e1" providerId="ADAL" clId="{DD4A55F3-5346-4AF9-B8F4-E13A98499285}" dt="2025-10-29T11:30:45.115" v="129" actId="1076"/>
          <ac:spMkLst>
            <pc:docMk/>
            <pc:sldMk cId="4124187328" sldId="272"/>
            <ac:spMk id="5" creationId="{E456CCAB-8EEE-6E28-07A9-6D4AC23A543E}"/>
          </ac:spMkLst>
        </pc:spChg>
        <pc:picChg chg="del">
          <ac:chgData name="Lauren Hargreaves" userId="d9a01c02-9ddb-4a73-bce3-5aed72c5e3e1" providerId="ADAL" clId="{DD4A55F3-5346-4AF9-B8F4-E13A98499285}" dt="2025-10-29T11:20:36.964" v="61" actId="478"/>
          <ac:picMkLst>
            <pc:docMk/>
            <pc:sldMk cId="4124187328" sldId="272"/>
            <ac:picMk id="2" creationId="{D6532A4A-4B5F-58F1-5797-606D82A23ACE}"/>
          </ac:picMkLst>
        </pc:picChg>
        <pc:picChg chg="del">
          <ac:chgData name="Lauren Hargreaves" userId="d9a01c02-9ddb-4a73-bce3-5aed72c5e3e1" providerId="ADAL" clId="{DD4A55F3-5346-4AF9-B8F4-E13A98499285}" dt="2025-10-29T11:20:38.321" v="62" actId="478"/>
          <ac:picMkLst>
            <pc:docMk/>
            <pc:sldMk cId="4124187328" sldId="272"/>
            <ac:picMk id="6" creationId="{0BB3E4AC-39A1-E119-16A8-9B5ACD5B75EA}"/>
          </ac:picMkLst>
        </pc:picChg>
        <pc:picChg chg="add mod modCrop">
          <ac:chgData name="Lauren Hargreaves" userId="d9a01c02-9ddb-4a73-bce3-5aed72c5e3e1" providerId="ADAL" clId="{DD4A55F3-5346-4AF9-B8F4-E13A98499285}" dt="2025-10-29T11:30:40.066" v="128" actId="14100"/>
          <ac:picMkLst>
            <pc:docMk/>
            <pc:sldMk cId="4124187328" sldId="272"/>
            <ac:picMk id="7" creationId="{8B220E1B-B439-47B1-93B5-2BF7EDB33434}"/>
          </ac:picMkLst>
        </pc:picChg>
        <pc:picChg chg="add mod modCrop">
          <ac:chgData name="Lauren Hargreaves" userId="d9a01c02-9ddb-4a73-bce3-5aed72c5e3e1" providerId="ADAL" clId="{DD4A55F3-5346-4AF9-B8F4-E13A98499285}" dt="2025-10-29T11:31:22.978" v="136" actId="14100"/>
          <ac:picMkLst>
            <pc:docMk/>
            <pc:sldMk cId="4124187328" sldId="272"/>
            <ac:picMk id="9" creationId="{618F2EC3-03D5-4EE3-AFB4-900D3F0A3211}"/>
          </ac:picMkLst>
        </pc:picChg>
      </pc:sldChg>
      <pc:sldChg chg="addSp delSp modSp mod">
        <pc:chgData name="Lauren Hargreaves" userId="d9a01c02-9ddb-4a73-bce3-5aed72c5e3e1" providerId="ADAL" clId="{DD4A55F3-5346-4AF9-B8F4-E13A98499285}" dt="2025-10-29T11:29:02.320" v="99" actId="14100"/>
        <pc:sldMkLst>
          <pc:docMk/>
          <pc:sldMk cId="1293033997" sldId="273"/>
        </pc:sldMkLst>
        <pc:picChg chg="del">
          <ac:chgData name="Lauren Hargreaves" userId="d9a01c02-9ddb-4a73-bce3-5aed72c5e3e1" providerId="ADAL" clId="{DD4A55F3-5346-4AF9-B8F4-E13A98499285}" dt="2025-10-29T11:28:42.717" v="94" actId="478"/>
          <ac:picMkLst>
            <pc:docMk/>
            <pc:sldMk cId="1293033997" sldId="273"/>
            <ac:picMk id="3" creationId="{9D236E8D-2DC3-4BB4-B898-C90C3C0286CC}"/>
          </ac:picMkLst>
        </pc:picChg>
        <pc:picChg chg="add mod modCrop">
          <ac:chgData name="Lauren Hargreaves" userId="d9a01c02-9ddb-4a73-bce3-5aed72c5e3e1" providerId="ADAL" clId="{DD4A55F3-5346-4AF9-B8F4-E13A98499285}" dt="2025-10-29T11:29:02.320" v="99" actId="14100"/>
          <ac:picMkLst>
            <pc:docMk/>
            <pc:sldMk cId="1293033997" sldId="273"/>
            <ac:picMk id="4" creationId="{03DBF306-D4AD-4D56-B277-3286FDE3F048}"/>
          </ac:picMkLst>
        </pc:picChg>
      </pc:sldChg>
    </pc:docChg>
  </pc:docChgLst>
  <pc:docChgLst>
    <pc:chgData name="Aimee Neal" userId="24aa60f5-5df5-48a0-98ee-c6fae9d76ba6" providerId="ADAL" clId="{0888C4DC-EBE9-4C13-982E-953BC450F697}"/>
    <pc:docChg chg="custSel addSld delSld modSld">
      <pc:chgData name="Aimee Neal" userId="24aa60f5-5df5-48a0-98ee-c6fae9d76ba6" providerId="ADAL" clId="{0888C4DC-EBE9-4C13-982E-953BC450F697}" dt="2025-11-04T13:44:55.016" v="58" actId="14100"/>
      <pc:docMkLst>
        <pc:docMk/>
      </pc:docMkLst>
      <pc:sldChg chg="del">
        <pc:chgData name="Aimee Neal" userId="24aa60f5-5df5-48a0-98ee-c6fae9d76ba6" providerId="ADAL" clId="{0888C4DC-EBE9-4C13-982E-953BC450F697}" dt="2025-10-30T11:05:27.701" v="26" actId="47"/>
        <pc:sldMkLst>
          <pc:docMk/>
          <pc:sldMk cId="3810959738" sldId="257"/>
        </pc:sldMkLst>
      </pc:sldChg>
      <pc:sldChg chg="del">
        <pc:chgData name="Aimee Neal" userId="24aa60f5-5df5-48a0-98ee-c6fae9d76ba6" providerId="ADAL" clId="{0888C4DC-EBE9-4C13-982E-953BC450F697}" dt="2025-10-30T11:05:32.170" v="27" actId="47"/>
        <pc:sldMkLst>
          <pc:docMk/>
          <pc:sldMk cId="3909613685" sldId="258"/>
        </pc:sldMkLst>
      </pc:sldChg>
      <pc:sldChg chg="addSp modSp mod">
        <pc:chgData name="Aimee Neal" userId="24aa60f5-5df5-48a0-98ee-c6fae9d76ba6" providerId="ADAL" clId="{0888C4DC-EBE9-4C13-982E-953BC450F697}" dt="2025-10-30T11:01:43.124" v="3" actId="14100"/>
        <pc:sldMkLst>
          <pc:docMk/>
          <pc:sldMk cId="2811312285" sldId="259"/>
        </pc:sldMkLst>
        <pc:picChg chg="add mod">
          <ac:chgData name="Aimee Neal" userId="24aa60f5-5df5-48a0-98ee-c6fae9d76ba6" providerId="ADAL" clId="{0888C4DC-EBE9-4C13-982E-953BC450F697}" dt="2025-10-30T11:01:43.124" v="3" actId="14100"/>
          <ac:picMkLst>
            <pc:docMk/>
            <pc:sldMk cId="2811312285" sldId="259"/>
            <ac:picMk id="3" creationId="{8CF48A4C-1BCC-4E3A-B7FF-9711A2A42E24}"/>
          </ac:picMkLst>
        </pc:picChg>
      </pc:sldChg>
      <pc:sldChg chg="addSp modSp mod">
        <pc:chgData name="Aimee Neal" userId="24aa60f5-5df5-48a0-98ee-c6fae9d76ba6" providerId="ADAL" clId="{0888C4DC-EBE9-4C13-982E-953BC450F697}" dt="2025-11-04T13:44:39.294" v="55" actId="14100"/>
        <pc:sldMkLst>
          <pc:docMk/>
          <pc:sldMk cId="239657606" sldId="263"/>
        </pc:sldMkLst>
        <pc:picChg chg="add mod">
          <ac:chgData name="Aimee Neal" userId="24aa60f5-5df5-48a0-98ee-c6fae9d76ba6" providerId="ADAL" clId="{0888C4DC-EBE9-4C13-982E-953BC450F697}" dt="2025-11-04T13:44:39.294" v="55" actId="14100"/>
          <ac:picMkLst>
            <pc:docMk/>
            <pc:sldMk cId="239657606" sldId="263"/>
            <ac:picMk id="3" creationId="{48725243-C88E-4A10-9864-F451C7CAA57A}"/>
          </ac:picMkLst>
        </pc:picChg>
      </pc:sldChg>
      <pc:sldChg chg="addSp modSp mod">
        <pc:chgData name="Aimee Neal" userId="24aa60f5-5df5-48a0-98ee-c6fae9d76ba6" providerId="ADAL" clId="{0888C4DC-EBE9-4C13-982E-953BC450F697}" dt="2025-11-04T13:44:55.016" v="58" actId="14100"/>
        <pc:sldMkLst>
          <pc:docMk/>
          <pc:sldMk cId="2836378632" sldId="264"/>
        </pc:sldMkLst>
        <pc:picChg chg="add mod">
          <ac:chgData name="Aimee Neal" userId="24aa60f5-5df5-48a0-98ee-c6fae9d76ba6" providerId="ADAL" clId="{0888C4DC-EBE9-4C13-982E-953BC450F697}" dt="2025-11-04T13:44:55.016" v="58" actId="14100"/>
          <ac:picMkLst>
            <pc:docMk/>
            <pc:sldMk cId="2836378632" sldId="264"/>
            <ac:picMk id="3" creationId="{5D2EB5FD-9E3E-40D1-860E-92EE2F258C40}"/>
          </ac:picMkLst>
        </pc:picChg>
      </pc:sldChg>
      <pc:sldChg chg="modSp mod">
        <pc:chgData name="Aimee Neal" userId="24aa60f5-5df5-48a0-98ee-c6fae9d76ba6" providerId="ADAL" clId="{0888C4DC-EBE9-4C13-982E-953BC450F697}" dt="2025-10-30T11:06:00.739" v="48" actId="20577"/>
        <pc:sldMkLst>
          <pc:docMk/>
          <pc:sldMk cId="2969393977" sldId="267"/>
        </pc:sldMkLst>
        <pc:spChg chg="mod">
          <ac:chgData name="Aimee Neal" userId="24aa60f5-5df5-48a0-98ee-c6fae9d76ba6" providerId="ADAL" clId="{0888C4DC-EBE9-4C13-982E-953BC450F697}" dt="2025-10-30T11:06:00.739" v="48" actId="20577"/>
          <ac:spMkLst>
            <pc:docMk/>
            <pc:sldMk cId="2969393977" sldId="267"/>
            <ac:spMk id="4" creationId="{D3669930-E7C2-09F1-D9F6-85A3B5A42D15}"/>
          </ac:spMkLst>
        </pc:spChg>
      </pc:sldChg>
      <pc:sldChg chg="addSp modSp mod">
        <pc:chgData name="Aimee Neal" userId="24aa60f5-5df5-48a0-98ee-c6fae9d76ba6" providerId="ADAL" clId="{0888C4DC-EBE9-4C13-982E-953BC450F697}" dt="2025-10-30T11:05:44.389" v="37" actId="20577"/>
        <pc:sldMkLst>
          <pc:docMk/>
          <pc:sldMk cId="4144285111" sldId="268"/>
        </pc:sldMkLst>
        <pc:spChg chg="mod">
          <ac:chgData name="Aimee Neal" userId="24aa60f5-5df5-48a0-98ee-c6fae9d76ba6" providerId="ADAL" clId="{0888C4DC-EBE9-4C13-982E-953BC450F697}" dt="2025-10-30T11:05:44.389" v="37" actId="20577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Aimee Neal" userId="24aa60f5-5df5-48a0-98ee-c6fae9d76ba6" providerId="ADAL" clId="{0888C4DC-EBE9-4C13-982E-953BC450F697}" dt="2025-10-30T11:04:41.936" v="17" actId="1076"/>
          <ac:picMkLst>
            <pc:docMk/>
            <pc:sldMk cId="4144285111" sldId="268"/>
            <ac:picMk id="3" creationId="{8ED57797-F564-4B7E-B0A8-07DD6109E62F}"/>
          </ac:picMkLst>
        </pc:picChg>
      </pc:sldChg>
      <pc:sldChg chg="addSp modSp mod">
        <pc:chgData name="Aimee Neal" userId="24aa60f5-5df5-48a0-98ee-c6fae9d76ba6" providerId="ADAL" clId="{0888C4DC-EBE9-4C13-982E-953BC450F697}" dt="2025-10-30T11:03:21.287" v="15" actId="1076"/>
        <pc:sldMkLst>
          <pc:docMk/>
          <pc:sldMk cId="2208289120" sldId="269"/>
        </pc:sldMkLst>
        <pc:picChg chg="add mod">
          <ac:chgData name="Aimee Neal" userId="24aa60f5-5df5-48a0-98ee-c6fae9d76ba6" providerId="ADAL" clId="{0888C4DC-EBE9-4C13-982E-953BC450F697}" dt="2025-10-30T11:03:21.287" v="15" actId="1076"/>
          <ac:picMkLst>
            <pc:docMk/>
            <pc:sldMk cId="2208289120" sldId="269"/>
            <ac:picMk id="3" creationId="{ED8A8A7B-D31E-47E7-9594-1DD375335E24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1:57.650" v="11" actId="1076"/>
        <pc:sldMkLst>
          <pc:docMk/>
          <pc:sldMk cId="2361265697" sldId="274"/>
        </pc:sldMkLst>
        <pc:picChg chg="del">
          <ac:chgData name="Aimee Neal" userId="24aa60f5-5df5-48a0-98ee-c6fae9d76ba6" providerId="ADAL" clId="{0888C4DC-EBE9-4C13-982E-953BC450F697}" dt="2025-10-30T11:01:46.858" v="5" actId="478"/>
          <ac:picMkLst>
            <pc:docMk/>
            <pc:sldMk cId="2361265697" sldId="274"/>
            <ac:picMk id="3" creationId="{8CF48A4C-1BCC-4E3A-B7FF-9711A2A42E24}"/>
          </ac:picMkLst>
        </pc:picChg>
        <pc:picChg chg="add mod">
          <ac:chgData name="Aimee Neal" userId="24aa60f5-5df5-48a0-98ee-c6fae9d76ba6" providerId="ADAL" clId="{0888C4DC-EBE9-4C13-982E-953BC450F697}" dt="2025-10-30T11:01:57.650" v="11" actId="1076"/>
          <ac:picMkLst>
            <pc:docMk/>
            <pc:sldMk cId="2361265697" sldId="274"/>
            <ac:picMk id="5" creationId="{6C582EE1-F35A-4184-89C8-CB008272F7B4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5:51.099" v="39"/>
        <pc:sldMkLst>
          <pc:docMk/>
          <pc:sldMk cId="4294508929" sldId="275"/>
        </pc:sldMkLst>
        <pc:spChg chg="mod">
          <ac:chgData name="Aimee Neal" userId="24aa60f5-5df5-48a0-98ee-c6fae9d76ba6" providerId="ADAL" clId="{0888C4DC-EBE9-4C13-982E-953BC450F697}" dt="2025-10-30T11:05:51.099" v="39"/>
          <ac:spMkLst>
            <pc:docMk/>
            <pc:sldMk cId="4294508929" sldId="275"/>
            <ac:spMk id="4" creationId="{17631286-FE86-2672-421D-A7695BE74499}"/>
          </ac:spMkLst>
        </pc:spChg>
        <pc:picChg chg="del">
          <ac:chgData name="Aimee Neal" userId="24aa60f5-5df5-48a0-98ee-c6fae9d76ba6" providerId="ADAL" clId="{0888C4DC-EBE9-4C13-982E-953BC450F697}" dt="2025-10-30T11:04:45.405" v="19" actId="478"/>
          <ac:picMkLst>
            <pc:docMk/>
            <pc:sldMk cId="4294508929" sldId="275"/>
            <ac:picMk id="3" creationId="{8ED57797-F564-4B7E-B0A8-07DD6109E62F}"/>
          </ac:picMkLst>
        </pc:picChg>
        <pc:picChg chg="add mod">
          <ac:chgData name="Aimee Neal" userId="24aa60f5-5df5-48a0-98ee-c6fae9d76ba6" providerId="ADAL" clId="{0888C4DC-EBE9-4C13-982E-953BC450F697}" dt="2025-10-30T11:05:05.920" v="21" actId="1076"/>
          <ac:picMkLst>
            <pc:docMk/>
            <pc:sldMk cId="4294508929" sldId="275"/>
            <ac:picMk id="5" creationId="{A8C89B3E-B8F9-49AC-B9CC-A4BBDE629A9C}"/>
          </ac:picMkLst>
        </pc:picChg>
      </pc:sldChg>
      <pc:sldChg chg="addSp delSp modSp add mod">
        <pc:chgData name="Aimee Neal" userId="24aa60f5-5df5-48a0-98ee-c6fae9d76ba6" providerId="ADAL" clId="{0888C4DC-EBE9-4C13-982E-953BC450F697}" dt="2025-10-30T11:05:54.552" v="41"/>
        <pc:sldMkLst>
          <pc:docMk/>
          <pc:sldMk cId="1588875539" sldId="276"/>
        </pc:sldMkLst>
        <pc:spChg chg="mod">
          <ac:chgData name="Aimee Neal" userId="24aa60f5-5df5-48a0-98ee-c6fae9d76ba6" providerId="ADAL" clId="{0888C4DC-EBE9-4C13-982E-953BC450F697}" dt="2025-10-30T11:05:54.552" v="41"/>
          <ac:spMkLst>
            <pc:docMk/>
            <pc:sldMk cId="1588875539" sldId="276"/>
            <ac:spMk id="4" creationId="{17631286-FE86-2672-421D-A7695BE74499}"/>
          </ac:spMkLst>
        </pc:spChg>
        <pc:picChg chg="del">
          <ac:chgData name="Aimee Neal" userId="24aa60f5-5df5-48a0-98ee-c6fae9d76ba6" providerId="ADAL" clId="{0888C4DC-EBE9-4C13-982E-953BC450F697}" dt="2025-10-30T11:05:11.014" v="23" actId="478"/>
          <ac:picMkLst>
            <pc:docMk/>
            <pc:sldMk cId="1588875539" sldId="276"/>
            <ac:picMk id="5" creationId="{A8C89B3E-B8F9-49AC-B9CC-A4BBDE629A9C}"/>
          </ac:picMkLst>
        </pc:picChg>
        <pc:picChg chg="add mod">
          <ac:chgData name="Aimee Neal" userId="24aa60f5-5df5-48a0-98ee-c6fae9d76ba6" providerId="ADAL" clId="{0888C4DC-EBE9-4C13-982E-953BC450F697}" dt="2025-10-30T11:05:25.530" v="25" actId="1076"/>
          <ac:picMkLst>
            <pc:docMk/>
            <pc:sldMk cId="1588875539" sldId="276"/>
            <ac:picMk id="6" creationId="{5AFE50A8-C1B3-4F3F-9463-335B13F0B962}"/>
          </ac:picMkLst>
        </pc:picChg>
      </pc:sldChg>
      <pc:sldChg chg="modSp add mod">
        <pc:chgData name="Aimee Neal" userId="24aa60f5-5df5-48a0-98ee-c6fae9d76ba6" providerId="ADAL" clId="{0888C4DC-EBE9-4C13-982E-953BC450F697}" dt="2025-10-30T11:06:06.417" v="50"/>
        <pc:sldMkLst>
          <pc:docMk/>
          <pc:sldMk cId="1582868996" sldId="277"/>
        </pc:sldMkLst>
        <pc:spChg chg="mod">
          <ac:chgData name="Aimee Neal" userId="24aa60f5-5df5-48a0-98ee-c6fae9d76ba6" providerId="ADAL" clId="{0888C4DC-EBE9-4C13-982E-953BC450F697}" dt="2025-10-30T11:06:06.417" v="50"/>
          <ac:spMkLst>
            <pc:docMk/>
            <pc:sldMk cId="1582868996" sldId="277"/>
            <ac:spMk id="4" creationId="{D3669930-E7C2-09F1-D9F6-85A3B5A42D15}"/>
          </ac:spMkLst>
        </pc:spChg>
      </pc:sldChg>
      <pc:sldChg chg="modSp add mod">
        <pc:chgData name="Aimee Neal" userId="24aa60f5-5df5-48a0-98ee-c6fae9d76ba6" providerId="ADAL" clId="{0888C4DC-EBE9-4C13-982E-953BC450F697}" dt="2025-10-30T11:06:09.464" v="52"/>
        <pc:sldMkLst>
          <pc:docMk/>
          <pc:sldMk cId="2473192794" sldId="278"/>
        </pc:sldMkLst>
        <pc:spChg chg="mod">
          <ac:chgData name="Aimee Neal" userId="24aa60f5-5df5-48a0-98ee-c6fae9d76ba6" providerId="ADAL" clId="{0888C4DC-EBE9-4C13-982E-953BC450F697}" dt="2025-10-30T11:06:09.464" v="52"/>
          <ac:spMkLst>
            <pc:docMk/>
            <pc:sldMk cId="2473192794" sldId="278"/>
            <ac:spMk id="4" creationId="{D3669930-E7C2-09F1-D9F6-85A3B5A42D15}"/>
          </ac:spMkLst>
        </pc:spChg>
      </pc:sldChg>
    </pc:docChg>
  </pc:docChgLst>
  <pc:docChgLst>
    <pc:chgData name="Lauren" userId="d9a01c02-9ddb-4a73-bce3-5aed72c5e3e1" providerId="ADAL" clId="{EE661B94-9471-4203-991A-D3CEE550E42C}"/>
    <pc:docChg chg="custSel addSld delSld modSld delMainMaster">
      <pc:chgData name="Lauren" userId="d9a01c02-9ddb-4a73-bce3-5aed72c5e3e1" providerId="ADAL" clId="{EE661B94-9471-4203-991A-D3CEE550E42C}" dt="2025-08-30T12:33:02.891" v="63" actId="47"/>
      <pc:docMkLst>
        <pc:docMk/>
      </pc:docMkLst>
      <pc:sldChg chg="modSp mod">
        <pc:chgData name="Lauren" userId="d9a01c02-9ddb-4a73-bce3-5aed72c5e3e1" providerId="ADAL" clId="{EE661B94-9471-4203-991A-D3CEE550E42C}" dt="2025-08-30T12:25:53.887" v="7" actId="20577"/>
        <pc:sldMkLst>
          <pc:docMk/>
          <pc:sldMk cId="3294250143" sldId="256"/>
        </pc:sldMkLst>
        <pc:spChg chg="mod">
          <ac:chgData name="Lauren" userId="d9a01c02-9ddb-4a73-bce3-5aed72c5e3e1" providerId="ADAL" clId="{EE661B94-9471-4203-991A-D3CEE550E42C}" dt="2025-08-30T12:25:53.887" v="7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addSp delSp modSp mod">
        <pc:chgData name="Lauren" userId="d9a01c02-9ddb-4a73-bce3-5aed72c5e3e1" providerId="ADAL" clId="{EE661B94-9471-4203-991A-D3CEE550E42C}" dt="2025-08-30T12:27:07.831" v="20" actId="14100"/>
        <pc:sldMkLst>
          <pc:docMk/>
          <pc:sldMk cId="2811312285" sldId="259"/>
        </pc:sldMkLst>
        <pc:picChg chg="del">
          <ac:chgData name="Lauren" userId="d9a01c02-9ddb-4a73-bce3-5aed72c5e3e1" providerId="ADAL" clId="{EE661B94-9471-4203-991A-D3CEE550E42C}" dt="2025-08-30T12:26:06.164" v="8" actId="478"/>
          <ac:picMkLst>
            <pc:docMk/>
            <pc:sldMk cId="2811312285" sldId="259"/>
            <ac:picMk id="2" creationId="{89B00F6A-948D-8A8D-4CAE-242F6D293483}"/>
          </ac:picMkLst>
        </pc:picChg>
        <pc:picChg chg="add mod modCrop">
          <ac:chgData name="Lauren" userId="d9a01c02-9ddb-4a73-bce3-5aed72c5e3e1" providerId="ADAL" clId="{EE661B94-9471-4203-991A-D3CEE550E42C}" dt="2025-08-30T12:27:07.831" v="20" actId="14100"/>
          <ac:picMkLst>
            <pc:docMk/>
            <pc:sldMk cId="2811312285" sldId="259"/>
            <ac:picMk id="5" creationId="{7D2CD430-72C7-4CB6-BE0B-0ABB26579B61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29.696" v="37" actId="1076"/>
        <pc:sldMkLst>
          <pc:docMk/>
          <pc:sldMk cId="239657606" sldId="263"/>
        </pc:sldMkLst>
        <pc:picChg chg="add mod">
          <ac:chgData name="Lauren" userId="d9a01c02-9ddb-4a73-bce3-5aed72c5e3e1" providerId="ADAL" clId="{EE661B94-9471-4203-991A-D3CEE550E42C}" dt="2025-08-30T12:28:29.696" v="37" actId="1076"/>
          <ac:picMkLst>
            <pc:docMk/>
            <pc:sldMk cId="239657606" sldId="263"/>
            <ac:picMk id="2" creationId="{EC120A22-5A87-48D6-88EA-0BCC52690260}"/>
          </ac:picMkLst>
        </pc:picChg>
        <pc:picChg chg="del">
          <ac:chgData name="Lauren" userId="d9a01c02-9ddb-4a73-bce3-5aed72c5e3e1" providerId="ADAL" clId="{EE661B94-9471-4203-991A-D3CEE550E42C}" dt="2025-08-30T12:26:08.820" v="9" actId="478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delSp modSp mod">
        <pc:chgData name="Lauren" userId="d9a01c02-9ddb-4a73-bce3-5aed72c5e3e1" providerId="ADAL" clId="{EE661B94-9471-4203-991A-D3CEE550E42C}" dt="2025-08-30T12:28:47.170" v="40" actId="14100"/>
        <pc:sldMkLst>
          <pc:docMk/>
          <pc:sldMk cId="2836378632" sldId="264"/>
        </pc:sldMkLst>
        <pc:picChg chg="add mod">
          <ac:chgData name="Lauren" userId="d9a01c02-9ddb-4a73-bce3-5aed72c5e3e1" providerId="ADAL" clId="{EE661B94-9471-4203-991A-D3CEE550E42C}" dt="2025-08-30T12:28:47.170" v="40" actId="14100"/>
          <ac:picMkLst>
            <pc:docMk/>
            <pc:sldMk cId="2836378632" sldId="264"/>
            <ac:picMk id="2" creationId="{45A43197-2877-4077-A2CE-892CC02D1B88}"/>
          </ac:picMkLst>
        </pc:picChg>
        <pc:picChg chg="del">
          <ac:chgData name="Lauren" userId="d9a01c02-9ddb-4a73-bce3-5aed72c5e3e1" providerId="ADAL" clId="{EE661B94-9471-4203-991A-D3CEE550E42C}" dt="2025-08-30T12:26:10.821" v="10" actId="478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 mod">
        <pc:chgData name="Lauren" userId="d9a01c02-9ddb-4a73-bce3-5aed72c5e3e1" providerId="ADAL" clId="{EE661B94-9471-4203-991A-D3CEE550E42C}" dt="2025-08-30T12:29:56.227" v="45" actId="14100"/>
        <pc:sldMkLst>
          <pc:docMk/>
          <pc:sldMk cId="2746382218" sldId="265"/>
        </pc:sldMkLst>
        <pc:picChg chg="del">
          <ac:chgData name="Lauren" userId="d9a01c02-9ddb-4a73-bce3-5aed72c5e3e1" providerId="ADAL" clId="{EE661B94-9471-4203-991A-D3CEE550E42C}" dt="2025-08-30T12:26:12.647" v="11" actId="478"/>
          <ac:picMkLst>
            <pc:docMk/>
            <pc:sldMk cId="2746382218" sldId="265"/>
            <ac:picMk id="2" creationId="{52E23731-29FD-BA1E-7084-0D83DBDB4660}"/>
          </ac:picMkLst>
        </pc:picChg>
        <pc:picChg chg="add mod modCrop">
          <ac:chgData name="Lauren" userId="d9a01c02-9ddb-4a73-bce3-5aed72c5e3e1" providerId="ADAL" clId="{EE661B94-9471-4203-991A-D3CEE550E42C}" dt="2025-08-30T12:29:56.227" v="45" actId="14100"/>
          <ac:picMkLst>
            <pc:docMk/>
            <pc:sldMk cId="2746382218" sldId="265"/>
            <ac:picMk id="5" creationId="{0B20BC7D-5BAC-4385-9DBC-9FB6091E193F}"/>
          </ac:picMkLst>
        </pc:picChg>
      </pc:sldChg>
      <pc:sldChg chg="addSp delSp modSp mod">
        <pc:chgData name="Lauren" userId="d9a01c02-9ddb-4a73-bce3-5aed72c5e3e1" providerId="ADAL" clId="{EE661B94-9471-4203-991A-D3CEE550E42C}" dt="2025-08-30T12:32:08.834" v="62" actId="1076"/>
        <pc:sldMkLst>
          <pc:docMk/>
          <pc:sldMk cId="4071011506" sldId="266"/>
        </pc:sldMkLst>
        <pc:picChg chg="del">
          <ac:chgData name="Lauren" userId="d9a01c02-9ddb-4a73-bce3-5aed72c5e3e1" providerId="ADAL" clId="{EE661B94-9471-4203-991A-D3CEE550E42C}" dt="2025-08-30T12:26:21.139" v="12" actId="478"/>
          <ac:picMkLst>
            <pc:docMk/>
            <pc:sldMk cId="4071011506" sldId="266"/>
            <ac:picMk id="3" creationId="{8378FB1B-50A2-5D34-F63D-B9ADB674ACB9}"/>
          </ac:picMkLst>
        </pc:picChg>
        <pc:picChg chg="add mod modCrop">
          <ac:chgData name="Lauren" userId="d9a01c02-9ddb-4a73-bce3-5aed72c5e3e1" providerId="ADAL" clId="{EE661B94-9471-4203-991A-D3CEE550E42C}" dt="2025-08-30T12:32:08.834" v="62" actId="1076"/>
          <ac:picMkLst>
            <pc:docMk/>
            <pc:sldMk cId="4071011506" sldId="266"/>
            <ac:picMk id="4" creationId="{04C39CCB-3BF1-4EE6-9287-EA3E85626562}"/>
          </ac:picMkLst>
        </pc:picChg>
        <pc:picChg chg="del">
          <ac:chgData name="Lauren" userId="d9a01c02-9ddb-4a73-bce3-5aed72c5e3e1" providerId="ADAL" clId="{EE661B94-9471-4203-991A-D3CEE550E42C}" dt="2025-08-30T12:30:02.168" v="46" actId="478"/>
          <ac:picMkLst>
            <pc:docMk/>
            <pc:sldMk cId="4071011506" sldId="266"/>
            <ac:picMk id="5" creationId="{84D5FFE9-9687-D595-AD3A-BDFDA63BDF80}"/>
          </ac:picMkLst>
        </pc:picChg>
        <pc:picChg chg="add mod modCrop">
          <ac:chgData name="Lauren" userId="d9a01c02-9ddb-4a73-bce3-5aed72c5e3e1" providerId="ADAL" clId="{EE661B94-9471-4203-991A-D3CEE550E42C}" dt="2025-08-30T12:31:52.566" v="55" actId="1076"/>
          <ac:picMkLst>
            <pc:docMk/>
            <pc:sldMk cId="4071011506" sldId="266"/>
            <ac:picMk id="7" creationId="{B8973F6A-51A4-47CD-979F-33980123B748}"/>
          </ac:picMkLst>
        </pc:picChg>
        <pc:picChg chg="add mod modCrop">
          <ac:chgData name="Lauren" userId="d9a01c02-9ddb-4a73-bce3-5aed72c5e3e1" providerId="ADAL" clId="{EE661B94-9471-4203-991A-D3CEE550E42C}" dt="2025-08-30T12:32:04.727" v="59" actId="1076"/>
          <ac:picMkLst>
            <pc:docMk/>
            <pc:sldMk cId="4071011506" sldId="266"/>
            <ac:picMk id="9" creationId="{8BB06FE7-78D3-46D3-90D8-C4DA35F6CF3D}"/>
          </ac:picMkLst>
        </pc:picChg>
      </pc:sldChg>
      <pc:sldChg chg="delSp del mod">
        <pc:chgData name="Lauren" userId="d9a01c02-9ddb-4a73-bce3-5aed72c5e3e1" providerId="ADAL" clId="{EE661B94-9471-4203-991A-D3CEE550E42C}" dt="2025-08-30T12:33:02.891" v="63" actId="47"/>
        <pc:sldMkLst>
          <pc:docMk/>
          <pc:sldMk cId="1878615315" sldId="270"/>
        </pc:sldMkLst>
        <pc:picChg chg="del">
          <ac:chgData name="Lauren" userId="d9a01c02-9ddb-4a73-bce3-5aed72c5e3e1" providerId="ADAL" clId="{EE661B94-9471-4203-991A-D3CEE550E42C}" dt="2025-08-30T12:26:23.214" v="13" actId="478"/>
          <ac:picMkLst>
            <pc:docMk/>
            <pc:sldMk cId="1878615315" sldId="270"/>
            <ac:picMk id="2" creationId="{D6532A4A-4B5F-58F1-5797-606D82A23ACE}"/>
          </ac:picMkLst>
        </pc:picChg>
        <pc:picChg chg="del">
          <ac:chgData name="Lauren" userId="d9a01c02-9ddb-4a73-bce3-5aed72c5e3e1" providerId="ADAL" clId="{EE661B94-9471-4203-991A-D3CEE550E42C}" dt="2025-08-30T12:26:24.230" v="14" actId="478"/>
          <ac:picMkLst>
            <pc:docMk/>
            <pc:sldMk cId="1878615315" sldId="270"/>
            <ac:picMk id="6" creationId="{0BB3E4AC-39A1-E119-16A8-9B5ACD5B75EA}"/>
          </ac:picMkLst>
        </pc:picChg>
      </pc:sldChg>
      <pc:sldChg chg="addSp delSp modSp mod">
        <pc:chgData name="Lauren" userId="d9a01c02-9ddb-4a73-bce3-5aed72c5e3e1" providerId="ADAL" clId="{EE661B94-9471-4203-991A-D3CEE550E42C}" dt="2025-08-30T12:27:36.611" v="27" actId="14100"/>
        <pc:sldMkLst>
          <pc:docMk/>
          <pc:sldMk cId="1806413383" sldId="271"/>
        </pc:sldMkLst>
        <pc:picChg chg="add mod modCrop">
          <ac:chgData name="Lauren" userId="d9a01c02-9ddb-4a73-bce3-5aed72c5e3e1" providerId="ADAL" clId="{EE661B94-9471-4203-991A-D3CEE550E42C}" dt="2025-08-30T12:27:36.611" v="27" actId="14100"/>
          <ac:picMkLst>
            <pc:docMk/>
            <pc:sldMk cId="1806413383" sldId="271"/>
            <ac:picMk id="3" creationId="{A4AC1C3E-6B3C-4F4F-BB19-CB06BF90D410}"/>
          </ac:picMkLst>
        </pc:picChg>
        <pc:picChg chg="del">
          <ac:chgData name="Lauren" userId="d9a01c02-9ddb-4a73-bce3-5aed72c5e3e1" providerId="ADAL" clId="{EE661B94-9471-4203-991A-D3CEE550E42C}" dt="2025-08-30T12:27:15.176" v="21" actId="478"/>
          <ac:picMkLst>
            <pc:docMk/>
            <pc:sldMk cId="1806413383" sldId="271"/>
            <ac:picMk id="5" creationId="{7D2CD430-72C7-4CB6-BE0B-0ABB26579B61}"/>
          </ac:picMkLst>
        </pc:picChg>
      </pc:sldChg>
      <pc:sldChg chg="add del">
        <pc:chgData name="Lauren" userId="d9a01c02-9ddb-4a73-bce3-5aed72c5e3e1" providerId="ADAL" clId="{EE661B94-9471-4203-991A-D3CEE550E42C}" dt="2025-08-30T12:28:22.969" v="34" actId="47"/>
        <pc:sldMkLst>
          <pc:docMk/>
          <pc:sldMk cId="4124187328" sldId="272"/>
        </pc:sldMkLst>
      </pc:sldChg>
      <pc:sldMasterChg chg="del delSldLayout">
        <pc:chgData name="Lauren" userId="d9a01c02-9ddb-4a73-bce3-5aed72c5e3e1" providerId="ADAL" clId="{EE661B94-9471-4203-991A-D3CEE550E42C}" dt="2025-08-30T12:28:22.969" v="34" actId="47"/>
        <pc:sldMasterMkLst>
          <pc:docMk/>
          <pc:sldMasterMk cId="3834096185" sldId="2147483660"/>
        </pc:sldMasterMkLst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59965984" sldId="2147483661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30132174" sldId="2147483662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069699299" sldId="2147483663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498079708" sldId="2147483664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952369332" sldId="2147483665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1113852034" sldId="2147483666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647303599" sldId="2147483667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39833861" sldId="2147483668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2401858614" sldId="2147483669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3159528234" sldId="2147483670"/>
          </pc:sldLayoutMkLst>
        </pc:sldLayoutChg>
        <pc:sldLayoutChg chg="del">
          <pc:chgData name="Lauren" userId="d9a01c02-9ddb-4a73-bce3-5aed72c5e3e1" providerId="ADAL" clId="{EE661B94-9471-4203-991A-D3CEE550E42C}" dt="2025-08-30T12:28:22.969" v="34" actId="47"/>
          <pc:sldLayoutMkLst>
            <pc:docMk/>
            <pc:sldMasterMk cId="3834096185" sldId="2147483660"/>
            <pc:sldLayoutMk cId="4269333796" sldId="2147483671"/>
          </pc:sldLayoutMkLst>
        </pc:sldLayoutChg>
      </pc:sldMasterChg>
    </pc:docChg>
  </pc:docChgLst>
  <pc:docChgLst>
    <pc:chgData name="Lauren Hargreaves" userId="S::laurenhargreaves@haydonwick.swindon.sch.uk::d9a01c02-9ddb-4a73-bce3-5aed72c5e3e1" providerId="AD" clId="Web-{F6FEBCE1-580C-5D80-AFE7-BFE81F882AB2}"/>
    <pc:docChg chg="addSld delSld modSld sldOrd">
      <pc:chgData name="Lauren Hargreaves" userId="S::laurenhargreaves@haydonwick.swindon.sch.uk::d9a01c02-9ddb-4a73-bce3-5aed72c5e3e1" providerId="AD" clId="Web-{F6FEBCE1-580C-5D80-AFE7-BFE81F882AB2}" dt="2024-09-03T18:15:30.729" v="155" actId="20577"/>
      <pc:docMkLst>
        <pc:docMk/>
      </pc:docMkLst>
      <pc:sldChg chg="modSp">
        <pc:chgData name="Lauren Hargreaves" userId="S::laurenhargreaves@haydonwick.swindon.sch.uk::d9a01c02-9ddb-4a73-bce3-5aed72c5e3e1" providerId="AD" clId="Web-{F6FEBCE1-580C-5D80-AFE7-BFE81F882AB2}" dt="2024-09-03T18:15:30.729" v="155" actId="20577"/>
        <pc:sldMkLst>
          <pc:docMk/>
          <pc:sldMk cId="3294250143" sldId="256"/>
        </pc:sldMkLst>
        <pc:spChg chg="mod">
          <ac:chgData name="Lauren Hargreaves" userId="S::laurenhargreaves@haydonwick.swindon.sch.uk::d9a01c02-9ddb-4a73-bce3-5aed72c5e3e1" providerId="AD" clId="Web-{F6FEBCE1-580C-5D80-AFE7-BFE81F882AB2}" dt="2024-09-03T18:15:30.729" v="155" actId="20577"/>
          <ac:spMkLst>
            <pc:docMk/>
            <pc:sldMk cId="3294250143" sldId="256"/>
            <ac:spMk id="6" creationId="{421BF1E9-362D-5E78-7A0C-1266DE496F20}"/>
          </ac:spMkLst>
        </pc:spChg>
      </pc:sldChg>
      <pc:sldChg chg="ord">
        <pc:chgData name="Lauren Hargreaves" userId="S::laurenhargreaves@haydonwick.swindon.sch.uk::d9a01c02-9ddb-4a73-bce3-5aed72c5e3e1" providerId="AD" clId="Web-{F6FEBCE1-580C-5D80-AFE7-BFE81F882AB2}" dt="2024-09-03T18:08:28.107" v="93"/>
        <pc:sldMkLst>
          <pc:docMk/>
          <pc:sldMk cId="3909613685" sldId="258"/>
        </pc:sldMkLst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7:38.261" v="78" actId="1076"/>
        <pc:sldMkLst>
          <pc:docMk/>
          <pc:sldMk cId="2811312285" sldId="25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38.261" v="78" actId="1076"/>
          <ac:spMkLst>
            <pc:docMk/>
            <pc:sldMk cId="2811312285" sldId="259"/>
            <ac:spMk id="4" creationId="{C0E282D4-EC7E-7034-F139-A12D22CAAB6C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6:34.415" v="50" actId="1076"/>
          <ac:picMkLst>
            <pc:docMk/>
            <pc:sldMk cId="2811312285" sldId="259"/>
            <ac:picMk id="2" creationId="{89B00F6A-948D-8A8D-4CAE-242F6D293483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7:59:53.325" v="0"/>
          <ac:picMkLst>
            <pc:docMk/>
            <pc:sldMk cId="2811312285" sldId="259"/>
            <ac:picMk id="3" creationId="{5D5EA839-23C4-FC25-C1BA-D7315D0B957D}"/>
          </ac:picMkLst>
        </pc:picChg>
      </pc:sldChg>
      <pc:sldChg chg="delSp del">
        <pc:chgData name="Lauren Hargreaves" userId="S::laurenhargreaves@haydonwick.swindon.sch.uk::d9a01c02-9ddb-4a73-bce3-5aed72c5e3e1" providerId="AD" clId="Web-{F6FEBCE1-580C-5D80-AFE7-BFE81F882AB2}" dt="2024-09-03T18:07:03.901" v="71"/>
        <pc:sldMkLst>
          <pc:docMk/>
          <pc:sldMk cId="887011250" sldId="260"/>
        </pc:sldMkLst>
        <pc:picChg chg="del">
          <ac:chgData name="Lauren Hargreaves" userId="S::laurenhargreaves@haydonwick.swindon.sch.uk::d9a01c02-9ddb-4a73-bce3-5aed72c5e3e1" providerId="AD" clId="Web-{F6FEBCE1-580C-5D80-AFE7-BFE81F882AB2}" dt="2024-09-03T17:59:56.341" v="1"/>
          <ac:picMkLst>
            <pc:docMk/>
            <pc:sldMk cId="887011250" sldId="260"/>
            <ac:picMk id="3" creationId="{C8702DC8-F15F-E3CD-F980-0A779519289E}"/>
          </ac:picMkLst>
        </pc:picChg>
      </pc:sldChg>
      <pc:sldChg chg="ord">
        <pc:chgData name="Lauren Hargreaves" userId="S::laurenhargreaves@haydonwick.swindon.sch.uk::d9a01c02-9ddb-4a73-bce3-5aed72c5e3e1" providerId="AD" clId="Web-{F6FEBCE1-580C-5D80-AFE7-BFE81F882AB2}" dt="2024-09-03T18:00:01.732" v="2"/>
        <pc:sldMkLst>
          <pc:docMk/>
          <pc:sldMk cId="2888364758" sldId="261"/>
        </pc:sldMkLst>
      </pc:sldChg>
      <pc:sldChg chg="ord">
        <pc:chgData name="Lauren Hargreaves" userId="S::laurenhargreaves@haydonwick.swindon.sch.uk::d9a01c02-9ddb-4a73-bce3-5aed72c5e3e1" providerId="AD" clId="Web-{F6FEBCE1-580C-5D80-AFE7-BFE81F882AB2}" dt="2024-09-03T18:00:04.450" v="3"/>
        <pc:sldMkLst>
          <pc:docMk/>
          <pc:sldMk cId="3334433240" sldId="262"/>
        </pc:sldMkLst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29.995" v="77" actId="1076"/>
        <pc:sldMkLst>
          <pc:docMk/>
          <pc:sldMk cId="239657606" sldId="263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7:29.995" v="77" actId="1076"/>
          <ac:spMkLst>
            <pc:docMk/>
            <pc:sldMk cId="239657606" sldId="263"/>
            <ac:spMk id="4" creationId="{7C06D39E-48B7-73D5-3F76-D41C8437D4C2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08.885" v="72" actId="1076"/>
          <ac:picMkLst>
            <pc:docMk/>
            <pc:sldMk cId="239657606" sldId="263"/>
            <ac:picMk id="3" creationId="{12E3CAF0-3BC0-3855-66C7-0602B14347B5}"/>
          </ac:picMkLst>
        </pc:picChg>
      </pc:sldChg>
      <pc:sldChg chg="addSp modSp">
        <pc:chgData name="Lauren Hargreaves" userId="S::laurenhargreaves@haydonwick.swindon.sch.uk::d9a01c02-9ddb-4a73-bce3-5aed72c5e3e1" providerId="AD" clId="Web-{F6FEBCE1-580C-5D80-AFE7-BFE81F882AB2}" dt="2024-09-03T18:07:48.871" v="80"/>
        <pc:sldMkLst>
          <pc:docMk/>
          <pc:sldMk cId="2836378632" sldId="264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7:48.871" v="80"/>
          <ac:spMkLst>
            <pc:docMk/>
            <pc:sldMk cId="2836378632" sldId="264"/>
            <ac:spMk id="4" creationId="{A3B405D8-2A8F-3A3B-A537-F200BEC2E6F3}"/>
          </ac:spMkLst>
        </pc:spChg>
        <pc:picChg chg="mod">
          <ac:chgData name="Lauren Hargreaves" userId="S::laurenhargreaves@haydonwick.swindon.sch.uk::d9a01c02-9ddb-4a73-bce3-5aed72c5e3e1" providerId="AD" clId="Web-{F6FEBCE1-580C-5D80-AFE7-BFE81F882AB2}" dt="2024-09-03T18:07:46.918" v="79" actId="1076"/>
          <ac:picMkLst>
            <pc:docMk/>
            <pc:sldMk cId="2836378632" sldId="264"/>
            <ac:picMk id="3" creationId="{1694DBC0-BDD8-1CB8-D71C-8C75086030A7}"/>
          </ac:picMkLst>
        </pc:picChg>
      </pc:sldChg>
      <pc:sldChg chg="addSp delSp modSp">
        <pc:chgData name="Lauren Hargreaves" userId="S::laurenhargreaves@haydonwick.swindon.sch.uk::d9a01c02-9ddb-4a73-bce3-5aed72c5e3e1" providerId="AD" clId="Web-{F6FEBCE1-580C-5D80-AFE7-BFE81F882AB2}" dt="2024-09-03T18:08:01.778" v="85" actId="1076"/>
        <pc:sldMkLst>
          <pc:docMk/>
          <pc:sldMk cId="2746382218" sldId="265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01.778" v="85" actId="1076"/>
          <ac:spMkLst>
            <pc:docMk/>
            <pc:sldMk cId="2746382218" sldId="265"/>
            <ac:spMk id="4" creationId="{19858BA2-C7B5-3AC4-0049-298A18273C34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03:10.175" v="12" actId="1076"/>
          <ac:picMkLst>
            <pc:docMk/>
            <pc:sldMk cId="2746382218" sldId="265"/>
            <ac:picMk id="2" creationId="{52E23731-29FD-BA1E-7084-0D83DBDB466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4.967" v="4"/>
          <ac:picMkLst>
            <pc:docMk/>
            <pc:sldMk cId="2746382218" sldId="265"/>
            <ac:picMk id="3" creationId="{1B1A7145-8FA7-83B7-0363-1269E1865619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7.561" v="6"/>
          <ac:picMkLst>
            <pc:docMk/>
            <pc:sldMk cId="2746382218" sldId="265"/>
            <ac:picMk id="5" creationId="{D4407A4E-DFF4-E42A-2835-06BDF1584300}"/>
          </ac:picMkLst>
        </pc:picChg>
        <pc:picChg chg="del">
          <ac:chgData name="Lauren Hargreaves" userId="S::laurenhargreaves@haydonwick.swindon.sch.uk::d9a01c02-9ddb-4a73-bce3-5aed72c5e3e1" providerId="AD" clId="Web-{F6FEBCE1-580C-5D80-AFE7-BFE81F882AB2}" dt="2024-09-03T18:00:36.076" v="5"/>
          <ac:picMkLst>
            <pc:docMk/>
            <pc:sldMk cId="2746382218" sldId="265"/>
            <ac:picMk id="7" creationId="{312C2E6E-383B-1E0D-4619-25F4A57155A1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30.638" v="94"/>
        <pc:sldMkLst>
          <pc:docMk/>
          <pc:sldMk cId="2969393977" sldId="267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08:21.309" v="92" actId="20577"/>
          <ac:spMkLst>
            <pc:docMk/>
            <pc:sldMk cId="2969393977" sldId="267"/>
            <ac:spMk id="4" creationId="{D3669930-E7C2-09F1-D9F6-85A3B5A42D15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0.090" v="86" actId="1076"/>
          <ac:picMkLst>
            <pc:docMk/>
            <pc:sldMk cId="2969393977" sldId="267"/>
            <ac:picMk id="2" creationId="{26F8F339-DAF0-253D-CE9D-99EAD6827F3E}"/>
          </ac:picMkLst>
        </pc:picChg>
      </pc:sldChg>
      <pc:sldChg chg="addSp modSp new ord">
        <pc:chgData name="Lauren Hargreaves" userId="S::laurenhargreaves@haydonwick.swindon.sch.uk::d9a01c02-9ddb-4a73-bce3-5aed72c5e3e1" providerId="AD" clId="Web-{F6FEBCE1-580C-5D80-AFE7-BFE81F882AB2}" dt="2024-09-03T18:08:44.185" v="96"/>
        <pc:sldMkLst>
          <pc:docMk/>
          <pc:sldMk cId="4144285111" sldId="268"/>
        </pc:sldMkLst>
        <pc:spChg chg="add">
          <ac:chgData name="Lauren Hargreaves" userId="S::laurenhargreaves@haydonwick.swindon.sch.uk::d9a01c02-9ddb-4a73-bce3-5aed72c5e3e1" providerId="AD" clId="Web-{F6FEBCE1-580C-5D80-AFE7-BFE81F882AB2}" dt="2024-09-03T18:08:44.185" v="96"/>
          <ac:spMkLst>
            <pc:docMk/>
            <pc:sldMk cId="4144285111" sldId="268"/>
            <ac:spMk id="4" creationId="{17631286-FE86-2672-421D-A7695BE74499}"/>
          </ac:spMkLst>
        </pc:spChg>
        <pc:picChg chg="add mod">
          <ac:chgData name="Lauren Hargreaves" userId="S::laurenhargreaves@haydonwick.swindon.sch.uk::d9a01c02-9ddb-4a73-bce3-5aed72c5e3e1" providerId="AD" clId="Web-{F6FEBCE1-580C-5D80-AFE7-BFE81F882AB2}" dt="2024-09-03T18:08:13.012" v="87" actId="1076"/>
          <ac:picMkLst>
            <pc:docMk/>
            <pc:sldMk cId="4144285111" sldId="268"/>
            <ac:picMk id="2" creationId="{7EC05C95-865D-A919-C547-ACB4C05AFCBE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1:12.096" v="107" actId="20577"/>
        <pc:sldMkLst>
          <pc:docMk/>
          <pc:sldMk cId="2208289120" sldId="269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1:12.096" v="107" actId="20577"/>
          <ac:spMkLst>
            <pc:docMk/>
            <pc:sldMk cId="2208289120" sldId="269"/>
            <ac:spMk id="4" creationId="{403ECAEC-4547-7DEA-65DE-D81CD9395785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0:56.986" v="102" actId="14100"/>
          <ac:picMkLst>
            <pc:docMk/>
            <pc:sldMk cId="2208289120" sldId="269"/>
            <ac:picMk id="2" creationId="{A66E18CF-A3A4-26AE-0C99-E8CDF988F0F2}"/>
          </ac:picMkLst>
        </pc:picChg>
      </pc:sldChg>
      <pc:sldChg chg="addSp modSp new">
        <pc:chgData name="Lauren Hargreaves" userId="S::laurenhargreaves@haydonwick.swindon.sch.uk::d9a01c02-9ddb-4a73-bce3-5aed72c5e3e1" providerId="AD" clId="Web-{F6FEBCE1-580C-5D80-AFE7-BFE81F882AB2}" dt="2024-09-03T18:14:59.588" v="139" actId="1076"/>
        <pc:sldMkLst>
          <pc:docMk/>
          <pc:sldMk cId="1878615315" sldId="270"/>
        </pc:sldMkLst>
        <pc:spChg chg="add mod">
          <ac:chgData name="Lauren Hargreaves" userId="S::laurenhargreaves@haydonwick.swindon.sch.uk::d9a01c02-9ddb-4a73-bce3-5aed72c5e3e1" providerId="AD" clId="Web-{F6FEBCE1-580C-5D80-AFE7-BFE81F882AB2}" dt="2024-09-03T18:13:49.507" v="123" actId="1076"/>
          <ac:spMkLst>
            <pc:docMk/>
            <pc:sldMk cId="1878615315" sldId="270"/>
            <ac:spMk id="4" creationId="{326BF9A6-71F0-8BA2-6DE6-8D3E06DE0ECB}"/>
          </ac:spMkLst>
        </pc:spChg>
        <pc:spChg chg="add mod">
          <ac:chgData name="Lauren Hargreaves" userId="S::laurenhargreaves@haydonwick.swindon.sch.uk::d9a01c02-9ddb-4a73-bce3-5aed72c5e3e1" providerId="AD" clId="Web-{F6FEBCE1-580C-5D80-AFE7-BFE81F882AB2}" dt="2024-09-03T18:14:59.588" v="139" actId="1076"/>
          <ac:spMkLst>
            <pc:docMk/>
            <pc:sldMk cId="1878615315" sldId="270"/>
            <ac:spMk id="5" creationId="{E456CCAB-8EEE-6E28-07A9-6D4AC23A543E}"/>
          </ac:spMkLst>
        </pc:spChg>
        <pc:picChg chg="add mod modCrop">
          <ac:chgData name="Lauren Hargreaves" userId="S::laurenhargreaves@haydonwick.swindon.sch.uk::d9a01c02-9ddb-4a73-bce3-5aed72c5e3e1" providerId="AD" clId="Web-{F6FEBCE1-580C-5D80-AFE7-BFE81F882AB2}" dt="2024-09-03T18:13:54.820" v="126" actId="1076"/>
          <ac:picMkLst>
            <pc:docMk/>
            <pc:sldMk cId="1878615315" sldId="270"/>
            <ac:picMk id="2" creationId="{D6532A4A-4B5F-58F1-5797-606D82A23ACE}"/>
          </ac:picMkLst>
        </pc:picChg>
        <pc:picChg chg="add mod modCrop">
          <ac:chgData name="Lauren Hargreaves" userId="S::laurenhargreaves@haydonwick.swindon.sch.uk::d9a01c02-9ddb-4a73-bce3-5aed72c5e3e1" providerId="AD" clId="Web-{F6FEBCE1-580C-5D80-AFE7-BFE81F882AB2}" dt="2024-09-03T18:14:55.291" v="138" actId="1076"/>
          <ac:picMkLst>
            <pc:docMk/>
            <pc:sldMk cId="1878615315" sldId="270"/>
            <ac:picMk id="6" creationId="{0BB3E4AC-39A1-E119-16A8-9B5ACD5B75EA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06T07:20:00.137" idx="1">
    <p:pos x="7680" y="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EEE8-3AF0-460F-B2AA-232FEA4F3380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293D-56BA-480E-9F4C-8F838B90C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07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93986-89E6-356F-28B3-48D35010B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1BFBE-3FA9-553F-FE2D-F62F5D2EA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BD5AD-3ADE-CA3E-FCAB-8D669C53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978E3-C2F6-AC06-39DA-9C45969E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1656-655B-DA7E-C638-479A9D51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9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171D4-6059-F2F8-46AF-FCDB23FB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2585B-D363-D740-10A2-0F4387576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70704-C9B7-2CBC-7338-237A965A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F1907-D08C-1762-49B1-DF70D405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4B483-B50A-BA78-C338-F4341D3E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42B56E-82CC-50C8-0C49-DAA48C565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E1177-763B-950C-56D6-CD65412E79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D451-5A88-2CBF-2ABA-39DDC2F4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E8406-295D-9563-89EA-02FE87C2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892A-4036-5B56-C835-D5A8B80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44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D25C-D17C-3FD0-DDD6-2A687E6DF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01EF8-E0D3-CE4D-8E26-EDF1419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E679C-CA41-7AD7-9F45-B606A006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99C1D-F284-3750-9FBF-B963E659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C2F6-9D7C-D737-6D6C-CFD45C0D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AC0A6-DE14-811F-747D-DA4AB3FA5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07986-2B43-6659-6F91-9F65F89B9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531F7-4A31-F79B-608A-858977B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A01E-F37A-F689-8BCB-1AD1A9FBA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765D8-07A3-D7E4-1304-DEFC6F9E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8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E155-76AB-88CD-CFAA-25E88D5BF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B879-CA2A-F7D7-51E5-166E2F503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C1A05-CF4D-5D89-6BD1-F70D332C2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9A842-1AA4-155C-F6B7-0279C1E6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A702F-E11B-4422-0DD5-661D944F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DC551-497D-9A8B-85AA-7172EFF3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6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7B9B-C8EB-1DDE-77F9-4C00947B2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C2CED-C1AF-722A-A5F8-01712984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49ED7-A685-1821-4CDA-4B8D9B649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BA4B9-A9D6-C459-6D07-944C36670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6D49-0BB0-7C93-EAB3-706D42380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0BD7B-C290-C5F8-55CA-9A3EBF043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8F2A3-F01F-B156-B402-29913EA9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154CC4-3A1D-785D-2E19-C0F2C3D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D1A8-650C-8B51-26BB-C97DCB3E9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0962A-7DF1-1C3B-08F5-7AEE647F0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3E03F-EF48-17BD-243B-E0B8AC69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850EF-3F1E-EA7E-551C-0806E5C3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6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777C4-2407-2C16-17D5-F29205D5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A3E2CC-F558-D8F0-4017-AC64AF22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265-379E-3BDE-478D-56F1DC06B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8E4A-4412-1FB8-A45B-8CDCD2AA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E1113-396F-D850-03E2-9C8E85C8F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6EC61-0DEF-0B85-27C9-1B058DE346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1626C-80F0-A78C-A9AF-7690560D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53D33-2AB4-51BC-3DD8-68A738CE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E7191-D30A-595E-9963-C610FA06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6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FD9B-F27F-35DD-B436-35D48A944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4576-8910-B683-B79D-DA2B22067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742E-C82A-4F71-84A5-7F61A1685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1A834-D86D-B68A-D103-7489E0B6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3E9F2-A0DE-ECA8-2F0F-D16A8B582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F9B8F-2AB3-2909-30D2-A2D8BA79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4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6B466-836A-7601-0BEF-2FF9A1ED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A0554-B864-0D65-E3F0-68B1D84A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ED0E9-27F9-E0A5-82AB-0D594E7EB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F342D-23CE-47A4-B311-423BF61FCBC1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3E7-4066-C830-6392-B49C761AA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A96C-A607-EEBF-CC1E-4DC5FB5C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A7C-AD64-4784-BBCB-A5BE89D183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BF1E9-362D-5E78-7A0C-1266DE496F20}"/>
              </a:ext>
            </a:extLst>
          </p:cNvPr>
          <p:cNvSpPr/>
          <p:nvPr/>
        </p:nvSpPr>
        <p:spPr>
          <a:xfrm>
            <a:off x="8376738" y="1645135"/>
            <a:ext cx="3697736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Tigers</a:t>
            </a:r>
            <a:r>
              <a:rPr lang="en-US" sz="5400" b="1" kern="1200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 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/>
                <a:ea typeface="+mj-ea"/>
                <a:cs typeface="+mj-cs"/>
              </a:rPr>
              <a:t>and Jaguars</a:t>
            </a:r>
            <a:endParaRPr lang="en-US" sz="5400" b="1" kern="1200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Sassoon Sans Slope Std Medium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assoon Sans Slope Std Medium" panose="020B07030201030A0203" pitchFamily="34" charset="0"/>
                <a:ea typeface="+mj-ea"/>
                <a:cs typeface="+mj-cs"/>
              </a:rPr>
              <a:t>Term 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effectLst>
                  <a:outerShdw dist="38100" dir="2700000" algn="bl" rotWithShape="0">
                    <a:srgbClr val="5B9BD5"/>
                  </a:outerShdw>
                </a:effectLst>
                <a:latin typeface="Sassoon Sans Slope Std Medium"/>
                <a:ea typeface="+mj-ea"/>
                <a:cs typeface="+mj-cs"/>
              </a:rPr>
              <a:t>Knowledge Organisers</a:t>
            </a:r>
            <a:endParaRPr lang="en-US" sz="5400" b="1" dirty="0">
              <a:ln w="13462">
                <a:solidFill>
                  <a:prstClr val="white"/>
                </a:solidFill>
                <a:prstDash val="solid"/>
              </a:ln>
              <a:effectLst>
                <a:outerShdw dist="38100" dir="2700000" algn="bl" rotWithShape="0">
                  <a:srgbClr val="5B9BD5"/>
                </a:outerShdw>
              </a:effectLst>
              <a:latin typeface="Sassoon Sans Slope Std Medium" panose="020B07030201030A0203" pitchFamily="34" charset="0"/>
              <a:ea typeface="+mj-ea"/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eopard&#10;&#10;Description automatically generated">
            <a:extLst>
              <a:ext uri="{FF2B5EF4-FFF2-40B4-BE49-F238E27FC236}">
                <a16:creationId xmlns:a16="http://schemas.microsoft.com/office/drawing/2014/main" id="{49757540-870D-C5B9-7C2F-2E6C3BB32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17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4" name="Picture 3" descr="A tiger lying down looking at the camera&#10;&#10;Description automatically generated">
            <a:extLst>
              <a:ext uri="{FF2B5EF4-FFF2-40B4-BE49-F238E27FC236}">
                <a16:creationId xmlns:a16="http://schemas.microsoft.com/office/drawing/2014/main" id="{A450629D-00C2-45A7-9DA7-E73AC4BA0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4" r="17918" b="-3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5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48A4C-1BCC-4E3A-B7FF-9711A2A4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314" y="334535"/>
            <a:ext cx="9567749" cy="60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282D4-EC7E-7034-F139-A12D22CAAB6C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History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82EE1-F35A-4184-89C8-CB008272F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251" y="391692"/>
            <a:ext cx="10294749" cy="60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6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06D39E-48B7-73D5-3F76-D41C8437D4C2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725243-C88E-4A10-9864-F451C7CAA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22" y="214519"/>
            <a:ext cx="9856926" cy="647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7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405D8-2A8F-3A3B-A537-F200BEC2E6F3}"/>
              </a:ext>
            </a:extLst>
          </p:cNvPr>
          <p:cNvSpPr txBox="1"/>
          <p:nvPr/>
        </p:nvSpPr>
        <p:spPr>
          <a:xfrm>
            <a:off x="134321" y="2859992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EB5FD-9E3E-40D1-860E-92EE2F258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53" y="63783"/>
            <a:ext cx="9935404" cy="664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7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858BA2-C7B5-3AC4-0049-298A18273C34}"/>
              </a:ext>
            </a:extLst>
          </p:cNvPr>
          <p:cNvSpPr txBox="1"/>
          <p:nvPr/>
        </p:nvSpPr>
        <p:spPr>
          <a:xfrm>
            <a:off x="-559294" y="2113478"/>
            <a:ext cx="24901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u="sng" dirty="0">
                <a:latin typeface="Gabriola"/>
                <a:cs typeface="Calibri"/>
              </a:rPr>
              <a:t>DT</a:t>
            </a:r>
            <a:endParaRPr lang="en-US" sz="6600" dirty="0">
              <a:latin typeface="Gabriol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CB17C-793A-4980-BB2A-FAD9E4443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3" t="14680" r="30228" b="37104"/>
          <a:stretch/>
        </p:blipFill>
        <p:spPr>
          <a:xfrm>
            <a:off x="1634835" y="93822"/>
            <a:ext cx="10437092" cy="667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8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ECAEC-4547-7DEA-65DE-D81CD939578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PSHE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A8A7B-D31E-47E7-9594-1DD37533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15" y="400224"/>
            <a:ext cx="10700085" cy="60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84F7C-0291-4A6A-99AC-18D84CB7E2C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36E8D-2DC3-4BB4-B898-C90C3C028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76" t="19124" r="26364" b="22424"/>
          <a:stretch/>
        </p:blipFill>
        <p:spPr>
          <a:xfrm>
            <a:off x="1939636" y="101601"/>
            <a:ext cx="9975273" cy="67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11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A84F7C-0291-4A6A-99AC-18D84CB7E2C5}"/>
              </a:ext>
            </a:extLst>
          </p:cNvPr>
          <p:cNvSpPr txBox="1"/>
          <p:nvPr/>
        </p:nvSpPr>
        <p:spPr>
          <a:xfrm>
            <a:off x="145206" y="2729364"/>
            <a:ext cx="269123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French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BF306-D4AD-4D56-B277-3286FDE3F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32862" r="25757" b="7744"/>
          <a:stretch/>
        </p:blipFill>
        <p:spPr>
          <a:xfrm>
            <a:off x="1791855" y="0"/>
            <a:ext cx="10132290" cy="68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6BF9A6-71F0-8BA2-6DE6-8D3E06DE0ECB}"/>
              </a:ext>
            </a:extLst>
          </p:cNvPr>
          <p:cNvSpPr txBox="1"/>
          <p:nvPr/>
        </p:nvSpPr>
        <p:spPr>
          <a:xfrm>
            <a:off x="1268523" y="0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</a:t>
            </a:r>
            <a:r>
              <a:rPr kumimoji="0" lang="en-US" sz="5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Footbal</a:t>
            </a:r>
            <a:r>
              <a:rPr lang="en-US" sz="5400" b="1" u="sng" dirty="0">
                <a:solidFill>
                  <a:prstClr val="black"/>
                </a:solidFill>
                <a:latin typeface="Gabriola"/>
                <a:ea typeface="Calibri"/>
                <a:cs typeface="Calibri"/>
              </a:rPr>
              <a:t>l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6CCAB-8EEE-6E28-07A9-6D4AC23A543E}"/>
              </a:ext>
            </a:extLst>
          </p:cNvPr>
          <p:cNvSpPr txBox="1"/>
          <p:nvPr/>
        </p:nvSpPr>
        <p:spPr>
          <a:xfrm>
            <a:off x="8375222" y="-20162"/>
            <a:ext cx="447649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/>
                <a:ea typeface="Calibri"/>
                <a:cs typeface="Calibri"/>
              </a:rPr>
              <a:t>PE Yoga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20E1B-B439-47B1-93B5-2BF7EDB33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5" t="33535" r="39924" b="22155"/>
          <a:stretch/>
        </p:blipFill>
        <p:spPr>
          <a:xfrm>
            <a:off x="0" y="923329"/>
            <a:ext cx="6263856" cy="4267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F2EC3-03D5-4EE3-AFB4-900D3F0A3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15" t="33535" r="42121" b="24309"/>
          <a:stretch/>
        </p:blipFill>
        <p:spPr>
          <a:xfrm>
            <a:off x="6263855" y="923327"/>
            <a:ext cx="5881417" cy="411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1ECFF-8E96-4D26-9C6B-EF445732E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13" t="14558" r="26990" b="25170"/>
          <a:stretch/>
        </p:blipFill>
        <p:spPr>
          <a:xfrm>
            <a:off x="2024743" y="289250"/>
            <a:ext cx="8966717" cy="64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DF3C9-40AC-472C-9EA6-EF729B298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75" t="14422" r="25076" b="20599"/>
          <a:stretch/>
        </p:blipFill>
        <p:spPr>
          <a:xfrm>
            <a:off x="2107100" y="167951"/>
            <a:ext cx="8977667" cy="63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669930-E7C2-09F1-D9F6-85A3B5A42D15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5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95C5F-4BD0-4480-B89C-C03189357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40" t="14150" r="22092" b="15646"/>
          <a:stretch/>
        </p:blipFill>
        <p:spPr>
          <a:xfrm>
            <a:off x="1726163" y="83976"/>
            <a:ext cx="9610531" cy="66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pPr algn="l"/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57797-F564-4B7E-B0A8-07DD6109E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309" y="206791"/>
            <a:ext cx="9240260" cy="64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8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89B3E-B8F9-49AC-B9CC-A4BBDE629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095" y="216288"/>
            <a:ext cx="9326534" cy="64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31286-FE86-2672-421D-A7695BE74499}"/>
              </a:ext>
            </a:extLst>
          </p:cNvPr>
          <p:cNvSpPr txBox="1"/>
          <p:nvPr/>
        </p:nvSpPr>
        <p:spPr>
          <a:xfrm>
            <a:off x="134321" y="2859992"/>
            <a:ext cx="269123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5400" b="1" u="sng" dirty="0" err="1">
                <a:latin typeface="Gabriola"/>
                <a:ea typeface="Calibri"/>
                <a:cs typeface="Calibri"/>
              </a:rPr>
              <a:t>Maths</a:t>
            </a:r>
            <a:endParaRPr lang="en-US" sz="5400" b="1" u="sng" dirty="0">
              <a:latin typeface="Gabriola"/>
              <a:ea typeface="Calibri"/>
              <a:cs typeface="Calibri"/>
            </a:endParaRPr>
          </a:p>
          <a:p>
            <a:r>
              <a:rPr lang="en-US" sz="5400" b="1" u="sng" dirty="0">
                <a:latin typeface="Gabriola"/>
                <a:ea typeface="Calibri"/>
                <a:cs typeface="Calibri"/>
              </a:rPr>
              <a:t>Year 6</a:t>
            </a:r>
          </a:p>
          <a:p>
            <a:pPr algn="l"/>
            <a:endParaRPr lang="en-US" sz="5400" b="1" u="sng" dirty="0" err="1">
              <a:latin typeface="Gabriola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E50A8-C1B3-4F3F-9463-335B13F0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02" y="55958"/>
            <a:ext cx="9504151" cy="67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7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ord&#10;&#10;Description automatically generated">
            <a:extLst>
              <a:ext uri="{FF2B5EF4-FFF2-40B4-BE49-F238E27FC236}">
                <a16:creationId xmlns:a16="http://schemas.microsoft.com/office/drawing/2014/main" id="{268C3FFF-1B71-2838-47DA-3A778E3BF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02" y="115674"/>
            <a:ext cx="9614796" cy="674232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921722-9764-E3E5-9E8A-C3E37B823C30}"/>
              </a:ext>
            </a:extLst>
          </p:cNvPr>
          <p:cNvSpPr/>
          <p:nvPr/>
        </p:nvSpPr>
        <p:spPr>
          <a:xfrm>
            <a:off x="5208104" y="6082748"/>
            <a:ext cx="1577009" cy="5168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with colorful squares&#10;&#10;Description automatically generated">
            <a:extLst>
              <a:ext uri="{FF2B5EF4-FFF2-40B4-BE49-F238E27FC236}">
                <a16:creationId xmlns:a16="http://schemas.microsoft.com/office/drawing/2014/main" id="{27555B07-A75A-4C43-50F2-88F672D3B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0" y="0"/>
            <a:ext cx="10487659" cy="67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B0A55C34145E44A65CD684C381404C" ma:contentTypeVersion="14" ma:contentTypeDescription="Create a new document." ma:contentTypeScope="" ma:versionID="dfe34d89c4253eafb43925f0a9a9abde">
  <xsd:schema xmlns:xsd="http://www.w3.org/2001/XMLSchema" xmlns:xs="http://www.w3.org/2001/XMLSchema" xmlns:p="http://schemas.microsoft.com/office/2006/metadata/properties" xmlns:ns2="e1b1f19b-ea4c-4730-adc9-5ad163169e9f" xmlns:ns3="ea55f3d0-ec7e-44ba-8cdc-b9c9f9266b21" targetNamespace="http://schemas.microsoft.com/office/2006/metadata/properties" ma:root="true" ma:fieldsID="b86d8b26bcf2bb2e91a8b5cba175d0ea" ns2:_="" ns3:_="">
    <xsd:import namespace="e1b1f19b-ea4c-4730-adc9-5ad163169e9f"/>
    <xsd:import namespace="ea55f3d0-ec7e-44ba-8cdc-b9c9f9266b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b1f19b-ea4c-4730-adc9-5ad163169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46dcdf8-7a79-49d3-b65a-4ec6d3b637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55f3d0-ec7e-44ba-8cdc-b9c9f9266b2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dcfc1fc-fd09-446c-b275-078f1fca74a5}" ma:internalName="TaxCatchAll" ma:showField="CatchAllData" ma:web="ea55f3d0-ec7e-44ba-8cdc-b9c9f9266b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55f3d0-ec7e-44ba-8cdc-b9c9f9266b21" xsi:nil="true"/>
    <lcf76f155ced4ddcb4097134ff3c332f xmlns="e1b1f19b-ea4c-4730-adc9-5ad163169e9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F25C46-A47C-45E8-B635-B40A7F2C0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b1f19b-ea4c-4730-adc9-5ad163169e9f"/>
    <ds:schemaRef ds:uri="ea55f3d0-ec7e-44ba-8cdc-b9c9f9266b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0471A6-837B-422B-9E5C-6E8B590B80D0}">
  <ds:schemaRefs>
    <ds:schemaRef ds:uri="ea55f3d0-ec7e-44ba-8cdc-b9c9f9266b21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e1b1f19b-ea4c-4730-adc9-5ad163169e9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3351BE-06B4-46EB-91AE-3A88F1572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37</Words>
  <Application>Microsoft Office PowerPoint</Application>
  <PresentationFormat>Widescreen</PresentationFormat>
  <Paragraphs>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Gabriola</vt:lpstr>
      <vt:lpstr>Sassoon Sans Slope Std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White Horse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Oakley</dc:creator>
  <cp:lastModifiedBy>Lauren Hargreaves</cp:lastModifiedBy>
  <cp:revision>69</cp:revision>
  <dcterms:created xsi:type="dcterms:W3CDTF">2023-09-13T19:28:19Z</dcterms:created>
  <dcterms:modified xsi:type="dcterms:W3CDTF">2025-11-06T07:20:17Z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0x0101000FB0A55C34145E44A65CD684C381404C</vt:lpwstr>
  </property>
  <property fmtid="{D5CDD505-2E9C-101B-9397-08002B2CF9AE}" pid="3" name="Order">
    <vt:r8>34021100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