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4" r:id="rId6"/>
    <p:sldId id="277" r:id="rId7"/>
    <p:sldId id="279" r:id="rId8"/>
    <p:sldId id="257" r:id="rId9"/>
    <p:sldId id="258" r:id="rId10"/>
    <p:sldId id="278" r:id="rId11"/>
    <p:sldId id="282" r:id="rId12"/>
    <p:sldId id="281" r:id="rId13"/>
    <p:sldId id="280" r:id="rId14"/>
    <p:sldId id="260" r:id="rId15"/>
    <p:sldId id="261" r:id="rId16"/>
    <p:sldId id="262" r:id="rId17"/>
    <p:sldId id="264" r:id="rId18"/>
    <p:sldId id="265" r:id="rId19"/>
    <p:sldId id="263" r:id="rId20"/>
    <p:sldId id="266" r:id="rId21"/>
    <p:sldId id="267" r:id="rId22"/>
    <p:sldId id="268" r:id="rId23"/>
    <p:sldId id="269" r:id="rId24"/>
    <p:sldId id="259" r:id="rId25"/>
    <p:sldId id="256" r:id="rId26"/>
    <p:sldId id="270" r:id="rId27"/>
    <p:sldId id="275" r:id="rId28"/>
    <p:sldId id="276" r:id="rId29"/>
    <p:sldId id="27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Walsh" userId="a9e05d7d-e5f0-4817-aa05-132d8a55c153" providerId="ADAL" clId="{3717AB13-554A-49CF-A633-5DD0F84211A7}"/>
    <pc:docChg chg="custSel addSld delSld modSld sldOrd">
      <pc:chgData name="Faye Walsh" userId="a9e05d7d-e5f0-4817-aa05-132d8a55c153" providerId="ADAL" clId="{3717AB13-554A-49CF-A633-5DD0F84211A7}" dt="2023-12-30T10:08:50.283" v="181" actId="47"/>
      <pc:docMkLst>
        <pc:docMk/>
      </pc:docMkLst>
      <pc:sldChg chg="ord">
        <pc:chgData name="Faye Walsh" userId="a9e05d7d-e5f0-4817-aa05-132d8a55c153" providerId="ADAL" clId="{3717AB13-554A-49CF-A633-5DD0F84211A7}" dt="2023-12-18T10:25:32.503" v="14"/>
        <pc:sldMkLst>
          <pc:docMk/>
          <pc:sldMk cId="984311802" sldId="256"/>
        </pc:sldMkLst>
      </pc:sldChg>
      <pc:sldChg chg="ord">
        <pc:chgData name="Faye Walsh" userId="a9e05d7d-e5f0-4817-aa05-132d8a55c153" providerId="ADAL" clId="{3717AB13-554A-49CF-A633-5DD0F84211A7}" dt="2023-12-30T09:19:17.692" v="125"/>
        <pc:sldMkLst>
          <pc:docMk/>
          <pc:sldMk cId="2087017439" sldId="257"/>
        </pc:sldMkLst>
      </pc:sldChg>
      <pc:sldChg chg="addSp modSp new mod">
        <pc:chgData name="Faye Walsh" userId="a9e05d7d-e5f0-4817-aa05-132d8a55c153" providerId="ADAL" clId="{3717AB13-554A-49CF-A633-5DD0F84211A7}" dt="2023-12-18T10:21:36.110" v="3" actId="14100"/>
        <pc:sldMkLst>
          <pc:docMk/>
          <pc:sldMk cId="3359445469" sldId="259"/>
        </pc:sldMkLst>
        <pc:picChg chg="add mod">
          <ac:chgData name="Faye Walsh" userId="a9e05d7d-e5f0-4817-aa05-132d8a55c153" providerId="ADAL" clId="{3717AB13-554A-49CF-A633-5DD0F84211A7}" dt="2023-12-18T10:21:36.110" v="3" actId="14100"/>
          <ac:picMkLst>
            <pc:docMk/>
            <pc:sldMk cId="3359445469" sldId="259"/>
            <ac:picMk id="3" creationId="{EEA600AA-C02A-2C3B-449C-48A2155D759D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24:55.756" v="8" actId="1076"/>
        <pc:sldMkLst>
          <pc:docMk/>
          <pc:sldMk cId="2714085549" sldId="260"/>
        </pc:sldMkLst>
        <pc:picChg chg="add mod">
          <ac:chgData name="Faye Walsh" userId="a9e05d7d-e5f0-4817-aa05-132d8a55c153" providerId="ADAL" clId="{3717AB13-554A-49CF-A633-5DD0F84211A7}" dt="2023-12-18T10:24:55.756" v="8" actId="1076"/>
          <ac:picMkLst>
            <pc:docMk/>
            <pc:sldMk cId="2714085549" sldId="260"/>
            <ac:picMk id="3" creationId="{A144A096-0017-82F6-F0AD-DA21B1137667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25:22.224" v="12" actId="14100"/>
        <pc:sldMkLst>
          <pc:docMk/>
          <pc:sldMk cId="3997441079" sldId="261"/>
        </pc:sldMkLst>
        <pc:picChg chg="add mod">
          <ac:chgData name="Faye Walsh" userId="a9e05d7d-e5f0-4817-aa05-132d8a55c153" providerId="ADAL" clId="{3717AB13-554A-49CF-A633-5DD0F84211A7}" dt="2023-12-18T10:25:22.224" v="12" actId="14100"/>
          <ac:picMkLst>
            <pc:docMk/>
            <pc:sldMk cId="3997441079" sldId="261"/>
            <ac:picMk id="3" creationId="{31F60FDC-9026-1726-8DDA-7A53BE04FE31}"/>
          </ac:picMkLst>
        </pc:picChg>
      </pc:sldChg>
      <pc:sldChg chg="addSp modSp new mod ord">
        <pc:chgData name="Faye Walsh" userId="a9e05d7d-e5f0-4817-aa05-132d8a55c153" providerId="ADAL" clId="{3717AB13-554A-49CF-A633-5DD0F84211A7}" dt="2023-12-18T10:32:17.909" v="21" actId="1076"/>
        <pc:sldMkLst>
          <pc:docMk/>
          <pc:sldMk cId="1025081101" sldId="262"/>
        </pc:sldMkLst>
        <pc:picChg chg="add mod">
          <ac:chgData name="Faye Walsh" userId="a9e05d7d-e5f0-4817-aa05-132d8a55c153" providerId="ADAL" clId="{3717AB13-554A-49CF-A633-5DD0F84211A7}" dt="2023-12-18T10:32:17.909" v="21" actId="1076"/>
          <ac:picMkLst>
            <pc:docMk/>
            <pc:sldMk cId="1025081101" sldId="262"/>
            <ac:picMk id="3" creationId="{D29D1E29-441B-AEED-BA6E-3FCB8D1779D0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33:39.163" v="28" actId="1076"/>
        <pc:sldMkLst>
          <pc:docMk/>
          <pc:sldMk cId="3024439624" sldId="263"/>
        </pc:sldMkLst>
        <pc:picChg chg="add mod">
          <ac:chgData name="Faye Walsh" userId="a9e05d7d-e5f0-4817-aa05-132d8a55c153" providerId="ADAL" clId="{3717AB13-554A-49CF-A633-5DD0F84211A7}" dt="2023-12-18T10:33:39.163" v="28" actId="1076"/>
          <ac:picMkLst>
            <pc:docMk/>
            <pc:sldMk cId="3024439624" sldId="263"/>
            <ac:picMk id="3" creationId="{759632B3-A373-ED19-FA5C-AD8DC7D554ED}"/>
          </ac:picMkLst>
        </pc:picChg>
      </pc:sldChg>
      <pc:sldChg chg="addSp modSp new mod ord">
        <pc:chgData name="Faye Walsh" userId="a9e05d7d-e5f0-4817-aa05-132d8a55c153" providerId="ADAL" clId="{3717AB13-554A-49CF-A633-5DD0F84211A7}" dt="2023-12-18T10:34:28.448" v="36" actId="14100"/>
        <pc:sldMkLst>
          <pc:docMk/>
          <pc:sldMk cId="336060945" sldId="264"/>
        </pc:sldMkLst>
        <pc:picChg chg="add mod">
          <ac:chgData name="Faye Walsh" userId="a9e05d7d-e5f0-4817-aa05-132d8a55c153" providerId="ADAL" clId="{3717AB13-554A-49CF-A633-5DD0F84211A7}" dt="2023-12-18T10:34:28.448" v="36" actId="14100"/>
          <ac:picMkLst>
            <pc:docMk/>
            <pc:sldMk cId="336060945" sldId="264"/>
            <ac:picMk id="3" creationId="{01DA329F-A017-DC37-2260-7C7B701F53C5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35:49.169" v="48" actId="1076"/>
        <pc:sldMkLst>
          <pc:docMk/>
          <pc:sldMk cId="3889789603" sldId="265"/>
        </pc:sldMkLst>
        <pc:picChg chg="add mod">
          <ac:chgData name="Faye Walsh" userId="a9e05d7d-e5f0-4817-aa05-132d8a55c153" providerId="ADAL" clId="{3717AB13-554A-49CF-A633-5DD0F84211A7}" dt="2023-12-18T10:35:46.972" v="47" actId="1076"/>
          <ac:picMkLst>
            <pc:docMk/>
            <pc:sldMk cId="3889789603" sldId="265"/>
            <ac:picMk id="3" creationId="{C1D3D5EC-8C6F-44C0-B7CC-8B866C3D4069}"/>
          </ac:picMkLst>
        </pc:picChg>
        <pc:picChg chg="add mod">
          <ac:chgData name="Faye Walsh" userId="a9e05d7d-e5f0-4817-aa05-132d8a55c153" providerId="ADAL" clId="{3717AB13-554A-49CF-A633-5DD0F84211A7}" dt="2023-12-18T10:35:49.169" v="48" actId="1076"/>
          <ac:picMkLst>
            <pc:docMk/>
            <pc:sldMk cId="3889789603" sldId="265"/>
            <ac:picMk id="5" creationId="{62C66FDD-CDC1-C2C0-9DF1-B60AA5677948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41:01.573" v="52" actId="14100"/>
        <pc:sldMkLst>
          <pc:docMk/>
          <pc:sldMk cId="2049238600" sldId="266"/>
        </pc:sldMkLst>
        <pc:picChg chg="add mod">
          <ac:chgData name="Faye Walsh" userId="a9e05d7d-e5f0-4817-aa05-132d8a55c153" providerId="ADAL" clId="{3717AB13-554A-49CF-A633-5DD0F84211A7}" dt="2023-12-18T10:41:01.573" v="52" actId="14100"/>
          <ac:picMkLst>
            <pc:docMk/>
            <pc:sldMk cId="2049238600" sldId="266"/>
            <ac:picMk id="3" creationId="{6AB54C78-DE6B-6A43-593D-9EBD0430BDAA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41:36.107" v="57" actId="1076"/>
        <pc:sldMkLst>
          <pc:docMk/>
          <pc:sldMk cId="1781088663" sldId="267"/>
        </pc:sldMkLst>
        <pc:picChg chg="add mod">
          <ac:chgData name="Faye Walsh" userId="a9e05d7d-e5f0-4817-aa05-132d8a55c153" providerId="ADAL" clId="{3717AB13-554A-49CF-A633-5DD0F84211A7}" dt="2023-12-18T10:41:36.107" v="57" actId="1076"/>
          <ac:picMkLst>
            <pc:docMk/>
            <pc:sldMk cId="1781088663" sldId="267"/>
            <ac:picMk id="3" creationId="{A5DC0B92-9C58-3992-3EC3-9CE07EC0C009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45:11.592" v="61" actId="14100"/>
        <pc:sldMkLst>
          <pc:docMk/>
          <pc:sldMk cId="2544977940" sldId="268"/>
        </pc:sldMkLst>
        <pc:picChg chg="add mod">
          <ac:chgData name="Faye Walsh" userId="a9e05d7d-e5f0-4817-aa05-132d8a55c153" providerId="ADAL" clId="{3717AB13-554A-49CF-A633-5DD0F84211A7}" dt="2023-12-18T10:45:11.592" v="61" actId="14100"/>
          <ac:picMkLst>
            <pc:docMk/>
            <pc:sldMk cId="2544977940" sldId="268"/>
            <ac:picMk id="3" creationId="{4B136744-FA1E-7BD4-8137-206BFB83E909}"/>
          </ac:picMkLst>
        </pc:picChg>
      </pc:sldChg>
      <pc:sldChg chg="addSp modSp new mod">
        <pc:chgData name="Faye Walsh" userId="a9e05d7d-e5f0-4817-aa05-132d8a55c153" providerId="ADAL" clId="{3717AB13-554A-49CF-A633-5DD0F84211A7}" dt="2023-12-18T10:45:47.903" v="68" actId="14100"/>
        <pc:sldMkLst>
          <pc:docMk/>
          <pc:sldMk cId="2029674030" sldId="269"/>
        </pc:sldMkLst>
        <pc:picChg chg="add mod">
          <ac:chgData name="Faye Walsh" userId="a9e05d7d-e5f0-4817-aa05-132d8a55c153" providerId="ADAL" clId="{3717AB13-554A-49CF-A633-5DD0F84211A7}" dt="2023-12-18T10:45:47.903" v="68" actId="14100"/>
          <ac:picMkLst>
            <pc:docMk/>
            <pc:sldMk cId="2029674030" sldId="269"/>
            <ac:picMk id="3" creationId="{71149C9B-9714-F542-712E-59D8018ACE5B}"/>
          </ac:picMkLst>
        </pc:picChg>
      </pc:sldChg>
      <pc:sldChg chg="addSp delSp modSp new del mod">
        <pc:chgData name="Faye Walsh" userId="a9e05d7d-e5f0-4817-aa05-132d8a55c153" providerId="ADAL" clId="{3717AB13-554A-49CF-A633-5DD0F84211A7}" dt="2023-12-18T10:51:18.983" v="87" actId="47"/>
        <pc:sldMkLst>
          <pc:docMk/>
          <pc:sldMk cId="3618298320" sldId="270"/>
        </pc:sldMkLst>
        <pc:spChg chg="mod">
          <ac:chgData name="Faye Walsh" userId="a9e05d7d-e5f0-4817-aa05-132d8a55c153" providerId="ADAL" clId="{3717AB13-554A-49CF-A633-5DD0F84211A7}" dt="2023-12-18T10:50:27.893" v="77" actId="27636"/>
          <ac:spMkLst>
            <pc:docMk/>
            <pc:sldMk cId="3618298320" sldId="270"/>
            <ac:spMk id="2" creationId="{F7678461-C412-C162-1DF6-952EA46701DE}"/>
          </ac:spMkLst>
        </pc:spChg>
        <pc:spChg chg="del">
          <ac:chgData name="Faye Walsh" userId="a9e05d7d-e5f0-4817-aa05-132d8a55c153" providerId="ADAL" clId="{3717AB13-554A-49CF-A633-5DD0F84211A7}" dt="2023-12-18T10:50:21.376" v="70" actId="22"/>
          <ac:spMkLst>
            <pc:docMk/>
            <pc:sldMk cId="3618298320" sldId="270"/>
            <ac:spMk id="3" creationId="{FF660F3C-C6D9-7B3A-FAC6-5F71D9341313}"/>
          </ac:spMkLst>
        </pc:spChg>
        <pc:picChg chg="add mod ord">
          <ac:chgData name="Faye Walsh" userId="a9e05d7d-e5f0-4817-aa05-132d8a55c153" providerId="ADAL" clId="{3717AB13-554A-49CF-A633-5DD0F84211A7}" dt="2023-12-18T10:51:10.866" v="84" actId="1076"/>
          <ac:picMkLst>
            <pc:docMk/>
            <pc:sldMk cId="3618298320" sldId="270"/>
            <ac:picMk id="5" creationId="{9357187D-F649-7C27-EF73-E6CC09349AF1}"/>
          </ac:picMkLst>
        </pc:picChg>
        <pc:picChg chg="add del mod">
          <ac:chgData name="Faye Walsh" userId="a9e05d7d-e5f0-4817-aa05-132d8a55c153" providerId="ADAL" clId="{3717AB13-554A-49CF-A633-5DD0F84211A7}" dt="2023-12-18T10:51:16.929" v="86" actId="478"/>
          <ac:picMkLst>
            <pc:docMk/>
            <pc:sldMk cId="3618298320" sldId="270"/>
            <ac:picMk id="7" creationId="{D43E9AA2-EA06-6675-23ED-EBA5B4204749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7:30:48.551" v="110" actId="1076"/>
        <pc:sldMkLst>
          <pc:docMk/>
          <pc:sldMk cId="3678252926" sldId="270"/>
        </pc:sldMkLst>
        <pc:spChg chg="mod">
          <ac:chgData name="Faye Walsh" userId="a9e05d7d-e5f0-4817-aa05-132d8a55c153" providerId="ADAL" clId="{3717AB13-554A-49CF-A633-5DD0F84211A7}" dt="2023-12-30T07:28:46.208" v="95" actId="27636"/>
          <ac:spMkLst>
            <pc:docMk/>
            <pc:sldMk cId="3678252926" sldId="270"/>
            <ac:spMk id="2" creationId="{A844F311-CAA9-6F43-2BCA-635B3A6D08BC}"/>
          </ac:spMkLst>
        </pc:spChg>
        <pc:spChg chg="del mod">
          <ac:chgData name="Faye Walsh" userId="a9e05d7d-e5f0-4817-aa05-132d8a55c153" providerId="ADAL" clId="{3717AB13-554A-49CF-A633-5DD0F84211A7}" dt="2023-12-30T07:28:37.926" v="90" actId="22"/>
          <ac:spMkLst>
            <pc:docMk/>
            <pc:sldMk cId="3678252926" sldId="270"/>
            <ac:spMk id="3" creationId="{AE546FBB-C682-3B12-DF15-18E0F5300625}"/>
          </ac:spMkLst>
        </pc:spChg>
        <pc:picChg chg="add mod ord">
          <ac:chgData name="Faye Walsh" userId="a9e05d7d-e5f0-4817-aa05-132d8a55c153" providerId="ADAL" clId="{3717AB13-554A-49CF-A633-5DD0F84211A7}" dt="2023-12-30T07:28:51.097" v="97" actId="14100"/>
          <ac:picMkLst>
            <pc:docMk/>
            <pc:sldMk cId="3678252926" sldId="270"/>
            <ac:picMk id="5" creationId="{89D3EBC1-7D2C-4493-4C34-D10CB3066D89}"/>
          </ac:picMkLst>
        </pc:picChg>
        <pc:picChg chg="add mod">
          <ac:chgData name="Faye Walsh" userId="a9e05d7d-e5f0-4817-aa05-132d8a55c153" providerId="ADAL" clId="{3717AB13-554A-49CF-A633-5DD0F84211A7}" dt="2023-12-30T07:29:21.271" v="101" actId="1076"/>
          <ac:picMkLst>
            <pc:docMk/>
            <pc:sldMk cId="3678252926" sldId="270"/>
            <ac:picMk id="7" creationId="{0D51EB66-0182-3B63-F58C-C5319A0B9F6B}"/>
          </ac:picMkLst>
        </pc:picChg>
        <pc:picChg chg="add mod">
          <ac:chgData name="Faye Walsh" userId="a9e05d7d-e5f0-4817-aa05-132d8a55c153" providerId="ADAL" clId="{3717AB13-554A-49CF-A633-5DD0F84211A7}" dt="2023-12-30T07:29:59.378" v="104" actId="14100"/>
          <ac:picMkLst>
            <pc:docMk/>
            <pc:sldMk cId="3678252926" sldId="270"/>
            <ac:picMk id="9" creationId="{C7A0AFEB-5FB7-9F56-2401-ADECE73FF23B}"/>
          </ac:picMkLst>
        </pc:picChg>
        <pc:picChg chg="add mod">
          <ac:chgData name="Faye Walsh" userId="a9e05d7d-e5f0-4817-aa05-132d8a55c153" providerId="ADAL" clId="{3717AB13-554A-49CF-A633-5DD0F84211A7}" dt="2023-12-30T07:30:23.291" v="108" actId="1076"/>
          <ac:picMkLst>
            <pc:docMk/>
            <pc:sldMk cId="3678252926" sldId="270"/>
            <ac:picMk id="11" creationId="{8E12B970-F089-1246-B735-5E328D95CEE2}"/>
          </ac:picMkLst>
        </pc:picChg>
        <pc:picChg chg="add mod">
          <ac:chgData name="Faye Walsh" userId="a9e05d7d-e5f0-4817-aa05-132d8a55c153" providerId="ADAL" clId="{3717AB13-554A-49CF-A633-5DD0F84211A7}" dt="2023-12-30T07:30:48.551" v="110" actId="1076"/>
          <ac:picMkLst>
            <pc:docMk/>
            <pc:sldMk cId="3678252926" sldId="270"/>
            <ac:picMk id="13" creationId="{56A89ACD-9F11-56D7-A603-0FD7770C1AEE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7:44:41.134" v="116" actId="1076"/>
        <pc:sldMkLst>
          <pc:docMk/>
          <pc:sldMk cId="3109742141" sldId="271"/>
        </pc:sldMkLst>
        <pc:spChg chg="del">
          <ac:chgData name="Faye Walsh" userId="a9e05d7d-e5f0-4817-aa05-132d8a55c153" providerId="ADAL" clId="{3717AB13-554A-49CF-A633-5DD0F84211A7}" dt="2023-12-30T07:44:34.618" v="113" actId="478"/>
          <ac:spMkLst>
            <pc:docMk/>
            <pc:sldMk cId="3109742141" sldId="271"/>
            <ac:spMk id="2" creationId="{72581A82-E6EA-12FC-B80F-46CA8B3E5DBA}"/>
          </ac:spMkLst>
        </pc:spChg>
        <pc:spChg chg="del">
          <ac:chgData name="Faye Walsh" userId="a9e05d7d-e5f0-4817-aa05-132d8a55c153" providerId="ADAL" clId="{3717AB13-554A-49CF-A633-5DD0F84211A7}" dt="2023-12-30T07:44:33.095" v="112" actId="22"/>
          <ac:spMkLst>
            <pc:docMk/>
            <pc:sldMk cId="3109742141" sldId="271"/>
            <ac:spMk id="3" creationId="{914FBBB1-4E4E-CD97-D43A-B6915A480D1B}"/>
          </ac:spMkLst>
        </pc:spChg>
        <pc:picChg chg="add mod ord">
          <ac:chgData name="Faye Walsh" userId="a9e05d7d-e5f0-4817-aa05-132d8a55c153" providerId="ADAL" clId="{3717AB13-554A-49CF-A633-5DD0F84211A7}" dt="2023-12-30T07:44:41.134" v="116" actId="1076"/>
          <ac:picMkLst>
            <pc:docMk/>
            <pc:sldMk cId="3109742141" sldId="271"/>
            <ac:picMk id="5" creationId="{A98DE665-5325-078A-998E-ABD520CE754E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7:45:21.269" v="122" actId="14100"/>
        <pc:sldMkLst>
          <pc:docMk/>
          <pc:sldMk cId="4209872908" sldId="272"/>
        </pc:sldMkLst>
        <pc:spChg chg="del">
          <ac:chgData name="Faye Walsh" userId="a9e05d7d-e5f0-4817-aa05-132d8a55c153" providerId="ADAL" clId="{3717AB13-554A-49CF-A633-5DD0F84211A7}" dt="2023-12-30T07:45:13.567" v="119" actId="478"/>
          <ac:spMkLst>
            <pc:docMk/>
            <pc:sldMk cId="4209872908" sldId="272"/>
            <ac:spMk id="2" creationId="{72983044-0F44-91F3-AA78-45EA2E2242E5}"/>
          </ac:spMkLst>
        </pc:spChg>
        <pc:spChg chg="del">
          <ac:chgData name="Faye Walsh" userId="a9e05d7d-e5f0-4817-aa05-132d8a55c153" providerId="ADAL" clId="{3717AB13-554A-49CF-A633-5DD0F84211A7}" dt="2023-12-30T07:45:11.854" v="118" actId="22"/>
          <ac:spMkLst>
            <pc:docMk/>
            <pc:sldMk cId="4209872908" sldId="272"/>
            <ac:spMk id="3" creationId="{751565C9-32F7-0ADD-A96F-DE9020D61B71}"/>
          </ac:spMkLst>
        </pc:spChg>
        <pc:picChg chg="add mod ord">
          <ac:chgData name="Faye Walsh" userId="a9e05d7d-e5f0-4817-aa05-132d8a55c153" providerId="ADAL" clId="{3717AB13-554A-49CF-A633-5DD0F84211A7}" dt="2023-12-30T07:45:21.269" v="122" actId="14100"/>
          <ac:picMkLst>
            <pc:docMk/>
            <pc:sldMk cId="4209872908" sldId="272"/>
            <ac:picMk id="5" creationId="{87C3BA17-2F1B-9680-942D-DC30FB89F4EA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19:29.706" v="130" actId="1076"/>
        <pc:sldMkLst>
          <pc:docMk/>
          <pc:sldMk cId="3818621253" sldId="273"/>
        </pc:sldMkLst>
        <pc:spChg chg="del">
          <ac:chgData name="Faye Walsh" userId="a9e05d7d-e5f0-4817-aa05-132d8a55c153" providerId="ADAL" clId="{3717AB13-554A-49CF-A633-5DD0F84211A7}" dt="2023-12-30T09:19:22.736" v="127" actId="478"/>
          <ac:spMkLst>
            <pc:docMk/>
            <pc:sldMk cId="3818621253" sldId="273"/>
            <ac:spMk id="2" creationId="{03E83620-BA6B-6644-1CDB-C9136F79D911}"/>
          </ac:spMkLst>
        </pc:spChg>
        <pc:spChg chg="del">
          <ac:chgData name="Faye Walsh" userId="a9e05d7d-e5f0-4817-aa05-132d8a55c153" providerId="ADAL" clId="{3717AB13-554A-49CF-A633-5DD0F84211A7}" dt="2023-12-30T09:19:20.398" v="126" actId="22"/>
          <ac:spMkLst>
            <pc:docMk/>
            <pc:sldMk cId="3818621253" sldId="273"/>
            <ac:spMk id="3" creationId="{3C418334-80BD-CC0C-8554-B881A17F09D5}"/>
          </ac:spMkLst>
        </pc:spChg>
        <pc:picChg chg="add mod ord">
          <ac:chgData name="Faye Walsh" userId="a9e05d7d-e5f0-4817-aa05-132d8a55c153" providerId="ADAL" clId="{3717AB13-554A-49CF-A633-5DD0F84211A7}" dt="2023-12-30T09:19:29.706" v="130" actId="1076"/>
          <ac:picMkLst>
            <pc:docMk/>
            <pc:sldMk cId="3818621253" sldId="273"/>
            <ac:picMk id="5" creationId="{3DDC08A8-1108-30CD-501B-A89D8538CBC2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33:57.320" v="136" actId="1076"/>
        <pc:sldMkLst>
          <pc:docMk/>
          <pc:sldMk cId="4265127956" sldId="274"/>
        </pc:sldMkLst>
        <pc:spChg chg="del">
          <ac:chgData name="Faye Walsh" userId="a9e05d7d-e5f0-4817-aa05-132d8a55c153" providerId="ADAL" clId="{3717AB13-554A-49CF-A633-5DD0F84211A7}" dt="2023-12-30T09:33:51.559" v="133" actId="478"/>
          <ac:spMkLst>
            <pc:docMk/>
            <pc:sldMk cId="4265127956" sldId="274"/>
            <ac:spMk id="2" creationId="{3CF47A2C-8C26-E8F4-839D-15E9E365B39F}"/>
          </ac:spMkLst>
        </pc:spChg>
        <pc:spChg chg="del">
          <ac:chgData name="Faye Walsh" userId="a9e05d7d-e5f0-4817-aa05-132d8a55c153" providerId="ADAL" clId="{3717AB13-554A-49CF-A633-5DD0F84211A7}" dt="2023-12-30T09:33:49.889" v="132" actId="22"/>
          <ac:spMkLst>
            <pc:docMk/>
            <pc:sldMk cId="4265127956" sldId="274"/>
            <ac:spMk id="3" creationId="{13E49691-DE81-AA24-10B4-2D97B48DE029}"/>
          </ac:spMkLst>
        </pc:spChg>
        <pc:picChg chg="add mod ord">
          <ac:chgData name="Faye Walsh" userId="a9e05d7d-e5f0-4817-aa05-132d8a55c153" providerId="ADAL" clId="{3717AB13-554A-49CF-A633-5DD0F84211A7}" dt="2023-12-30T09:33:57.320" v="136" actId="1076"/>
          <ac:picMkLst>
            <pc:docMk/>
            <pc:sldMk cId="4265127956" sldId="274"/>
            <ac:picMk id="5" creationId="{C9DEDB70-4F95-A7ED-9D0B-8F6FBB15EDDA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35:47.850" v="142" actId="1076"/>
        <pc:sldMkLst>
          <pc:docMk/>
          <pc:sldMk cId="3212935437" sldId="275"/>
        </pc:sldMkLst>
        <pc:spChg chg="del">
          <ac:chgData name="Faye Walsh" userId="a9e05d7d-e5f0-4817-aa05-132d8a55c153" providerId="ADAL" clId="{3717AB13-554A-49CF-A633-5DD0F84211A7}" dt="2023-12-30T09:35:41.087" v="139" actId="478"/>
          <ac:spMkLst>
            <pc:docMk/>
            <pc:sldMk cId="3212935437" sldId="275"/>
            <ac:spMk id="2" creationId="{7BA6BF16-D3ED-B791-7258-F8490AAAC7F9}"/>
          </ac:spMkLst>
        </pc:spChg>
        <pc:spChg chg="del">
          <ac:chgData name="Faye Walsh" userId="a9e05d7d-e5f0-4817-aa05-132d8a55c153" providerId="ADAL" clId="{3717AB13-554A-49CF-A633-5DD0F84211A7}" dt="2023-12-30T09:35:39.591" v="138" actId="22"/>
          <ac:spMkLst>
            <pc:docMk/>
            <pc:sldMk cId="3212935437" sldId="275"/>
            <ac:spMk id="3" creationId="{57BBE450-8736-A188-2E03-5E5038DF3F03}"/>
          </ac:spMkLst>
        </pc:spChg>
        <pc:picChg chg="add mod ord">
          <ac:chgData name="Faye Walsh" userId="a9e05d7d-e5f0-4817-aa05-132d8a55c153" providerId="ADAL" clId="{3717AB13-554A-49CF-A633-5DD0F84211A7}" dt="2023-12-30T09:35:47.850" v="142" actId="1076"/>
          <ac:picMkLst>
            <pc:docMk/>
            <pc:sldMk cId="3212935437" sldId="275"/>
            <ac:picMk id="5" creationId="{F82A0D31-FA81-94C5-8C15-6E0567FF98A9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36:22.182" v="149" actId="1076"/>
        <pc:sldMkLst>
          <pc:docMk/>
          <pc:sldMk cId="846471482" sldId="276"/>
        </pc:sldMkLst>
        <pc:spChg chg="del">
          <ac:chgData name="Faye Walsh" userId="a9e05d7d-e5f0-4817-aa05-132d8a55c153" providerId="ADAL" clId="{3717AB13-554A-49CF-A633-5DD0F84211A7}" dt="2023-12-30T09:36:18.052" v="147" actId="478"/>
          <ac:spMkLst>
            <pc:docMk/>
            <pc:sldMk cId="846471482" sldId="276"/>
            <ac:spMk id="2" creationId="{2120AB57-83DE-8398-7D1F-C21527949ED0}"/>
          </ac:spMkLst>
        </pc:spChg>
        <pc:spChg chg="del">
          <ac:chgData name="Faye Walsh" userId="a9e05d7d-e5f0-4817-aa05-132d8a55c153" providerId="ADAL" clId="{3717AB13-554A-49CF-A633-5DD0F84211A7}" dt="2023-12-30T09:36:12.274" v="144" actId="22"/>
          <ac:spMkLst>
            <pc:docMk/>
            <pc:sldMk cId="846471482" sldId="276"/>
            <ac:spMk id="3" creationId="{E3694098-EB9B-6D10-90E2-4A01D07E1134}"/>
          </ac:spMkLst>
        </pc:spChg>
        <pc:picChg chg="add mod ord">
          <ac:chgData name="Faye Walsh" userId="a9e05d7d-e5f0-4817-aa05-132d8a55c153" providerId="ADAL" clId="{3717AB13-554A-49CF-A633-5DD0F84211A7}" dt="2023-12-30T09:36:22.182" v="149" actId="1076"/>
          <ac:picMkLst>
            <pc:docMk/>
            <pc:sldMk cId="846471482" sldId="276"/>
            <ac:picMk id="5" creationId="{8F61E3CD-33FB-8B11-4B44-07DB81D2CCAD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39:06.766" v="155" actId="14100"/>
        <pc:sldMkLst>
          <pc:docMk/>
          <pc:sldMk cId="2905918690" sldId="277"/>
        </pc:sldMkLst>
        <pc:spChg chg="del">
          <ac:chgData name="Faye Walsh" userId="a9e05d7d-e5f0-4817-aa05-132d8a55c153" providerId="ADAL" clId="{3717AB13-554A-49CF-A633-5DD0F84211A7}" dt="2023-12-30T09:38:59.513" v="152" actId="478"/>
          <ac:spMkLst>
            <pc:docMk/>
            <pc:sldMk cId="2905918690" sldId="277"/>
            <ac:spMk id="2" creationId="{5D034540-04FC-88D0-BC1E-E4AD5DA1422D}"/>
          </ac:spMkLst>
        </pc:spChg>
        <pc:spChg chg="del">
          <ac:chgData name="Faye Walsh" userId="a9e05d7d-e5f0-4817-aa05-132d8a55c153" providerId="ADAL" clId="{3717AB13-554A-49CF-A633-5DD0F84211A7}" dt="2023-12-30T09:38:57.749" v="151" actId="22"/>
          <ac:spMkLst>
            <pc:docMk/>
            <pc:sldMk cId="2905918690" sldId="277"/>
            <ac:spMk id="3" creationId="{6DCFF232-6DEA-ECF8-4324-280AF626A6D4}"/>
          </ac:spMkLst>
        </pc:spChg>
        <pc:picChg chg="add mod ord">
          <ac:chgData name="Faye Walsh" userId="a9e05d7d-e5f0-4817-aa05-132d8a55c153" providerId="ADAL" clId="{3717AB13-554A-49CF-A633-5DD0F84211A7}" dt="2023-12-30T09:39:06.766" v="155" actId="14100"/>
          <ac:picMkLst>
            <pc:docMk/>
            <pc:sldMk cId="2905918690" sldId="277"/>
            <ac:picMk id="5" creationId="{2B66D7D7-E0A8-5B39-067A-E67081053FB1}"/>
          </ac:picMkLst>
        </pc:picChg>
      </pc:sldChg>
      <pc:sldChg chg="addSp modSp new mod">
        <pc:chgData name="Faye Walsh" userId="a9e05d7d-e5f0-4817-aa05-132d8a55c153" providerId="ADAL" clId="{3717AB13-554A-49CF-A633-5DD0F84211A7}" dt="2023-12-30T09:57:41.029" v="160" actId="1076"/>
        <pc:sldMkLst>
          <pc:docMk/>
          <pc:sldMk cId="2012479113" sldId="278"/>
        </pc:sldMkLst>
        <pc:picChg chg="add mod">
          <ac:chgData name="Faye Walsh" userId="a9e05d7d-e5f0-4817-aa05-132d8a55c153" providerId="ADAL" clId="{3717AB13-554A-49CF-A633-5DD0F84211A7}" dt="2023-12-30T09:57:41.029" v="160" actId="1076"/>
          <ac:picMkLst>
            <pc:docMk/>
            <pc:sldMk cId="2012479113" sldId="278"/>
            <ac:picMk id="3" creationId="{ACEF58A6-31AE-3A57-570B-90CAF09198EA}"/>
          </ac:picMkLst>
        </pc:picChg>
      </pc:sldChg>
      <pc:sldChg chg="addSp delSp modSp new mod">
        <pc:chgData name="Faye Walsh" userId="a9e05d7d-e5f0-4817-aa05-132d8a55c153" providerId="ADAL" clId="{3717AB13-554A-49CF-A633-5DD0F84211A7}" dt="2023-12-30T09:58:42.690" v="165" actId="14100"/>
        <pc:sldMkLst>
          <pc:docMk/>
          <pc:sldMk cId="267181808" sldId="279"/>
        </pc:sldMkLst>
        <pc:spChg chg="del">
          <ac:chgData name="Faye Walsh" userId="a9e05d7d-e5f0-4817-aa05-132d8a55c153" providerId="ADAL" clId="{3717AB13-554A-49CF-A633-5DD0F84211A7}" dt="2023-12-30T09:58:37.101" v="163" actId="478"/>
          <ac:spMkLst>
            <pc:docMk/>
            <pc:sldMk cId="267181808" sldId="279"/>
            <ac:spMk id="2" creationId="{BC5F2011-B638-F4EA-B4BE-8DF2038F9862}"/>
          </ac:spMkLst>
        </pc:spChg>
        <pc:spChg chg="del">
          <ac:chgData name="Faye Walsh" userId="a9e05d7d-e5f0-4817-aa05-132d8a55c153" providerId="ADAL" clId="{3717AB13-554A-49CF-A633-5DD0F84211A7}" dt="2023-12-30T09:58:34.400" v="162" actId="22"/>
          <ac:spMkLst>
            <pc:docMk/>
            <pc:sldMk cId="267181808" sldId="279"/>
            <ac:spMk id="3" creationId="{17D5925C-8B2A-C857-4B10-4EFD70817314}"/>
          </ac:spMkLst>
        </pc:spChg>
        <pc:picChg chg="add mod ord">
          <ac:chgData name="Faye Walsh" userId="a9e05d7d-e5f0-4817-aa05-132d8a55c153" providerId="ADAL" clId="{3717AB13-554A-49CF-A633-5DD0F84211A7}" dt="2023-12-30T09:58:42.690" v="165" actId="14100"/>
          <ac:picMkLst>
            <pc:docMk/>
            <pc:sldMk cId="267181808" sldId="279"/>
            <ac:picMk id="5" creationId="{625DDDD6-BB77-7548-ACFA-130FB4E71FE5}"/>
          </ac:picMkLst>
        </pc:picChg>
      </pc:sldChg>
      <pc:sldChg chg="addSp modSp new mod">
        <pc:chgData name="Faye Walsh" userId="a9e05d7d-e5f0-4817-aa05-132d8a55c153" providerId="ADAL" clId="{3717AB13-554A-49CF-A633-5DD0F84211A7}" dt="2023-12-30T10:02:38.832" v="170" actId="1076"/>
        <pc:sldMkLst>
          <pc:docMk/>
          <pc:sldMk cId="360021578" sldId="280"/>
        </pc:sldMkLst>
        <pc:picChg chg="add mod">
          <ac:chgData name="Faye Walsh" userId="a9e05d7d-e5f0-4817-aa05-132d8a55c153" providerId="ADAL" clId="{3717AB13-554A-49CF-A633-5DD0F84211A7}" dt="2023-12-30T10:02:38.832" v="170" actId="1076"/>
          <ac:picMkLst>
            <pc:docMk/>
            <pc:sldMk cId="360021578" sldId="280"/>
            <ac:picMk id="3" creationId="{6E1D629A-C4EA-EEC5-2645-3B515AF5E800}"/>
          </ac:picMkLst>
        </pc:picChg>
      </pc:sldChg>
      <pc:sldChg chg="addSp modSp new mod">
        <pc:chgData name="Faye Walsh" userId="a9e05d7d-e5f0-4817-aa05-132d8a55c153" providerId="ADAL" clId="{3717AB13-554A-49CF-A633-5DD0F84211A7}" dt="2023-12-30T10:04:26.446" v="174" actId="14100"/>
        <pc:sldMkLst>
          <pc:docMk/>
          <pc:sldMk cId="2623361992" sldId="281"/>
        </pc:sldMkLst>
        <pc:picChg chg="add mod">
          <ac:chgData name="Faye Walsh" userId="a9e05d7d-e5f0-4817-aa05-132d8a55c153" providerId="ADAL" clId="{3717AB13-554A-49CF-A633-5DD0F84211A7}" dt="2023-12-30T10:04:26.446" v="174" actId="14100"/>
          <ac:picMkLst>
            <pc:docMk/>
            <pc:sldMk cId="2623361992" sldId="281"/>
            <ac:picMk id="3" creationId="{60D13686-B4E5-157C-9911-2C2E9689448C}"/>
          </ac:picMkLst>
        </pc:picChg>
      </pc:sldChg>
      <pc:sldChg chg="addSp modSp new mod">
        <pc:chgData name="Faye Walsh" userId="a9e05d7d-e5f0-4817-aa05-132d8a55c153" providerId="ADAL" clId="{3717AB13-554A-49CF-A633-5DD0F84211A7}" dt="2023-12-30T10:06:14.988" v="179" actId="1076"/>
        <pc:sldMkLst>
          <pc:docMk/>
          <pc:sldMk cId="299481316" sldId="282"/>
        </pc:sldMkLst>
        <pc:picChg chg="add mod">
          <ac:chgData name="Faye Walsh" userId="a9e05d7d-e5f0-4817-aa05-132d8a55c153" providerId="ADAL" clId="{3717AB13-554A-49CF-A633-5DD0F84211A7}" dt="2023-12-30T10:06:14.988" v="179" actId="1076"/>
          <ac:picMkLst>
            <pc:docMk/>
            <pc:sldMk cId="299481316" sldId="282"/>
            <ac:picMk id="3" creationId="{B65036FE-30C5-217C-0A91-A7CC3896BDCF}"/>
          </ac:picMkLst>
        </pc:picChg>
      </pc:sldChg>
      <pc:sldChg chg="new del">
        <pc:chgData name="Faye Walsh" userId="a9e05d7d-e5f0-4817-aa05-132d8a55c153" providerId="ADAL" clId="{3717AB13-554A-49CF-A633-5DD0F84211A7}" dt="2023-12-30T10:08:50.283" v="181" actId="47"/>
        <pc:sldMkLst>
          <pc:docMk/>
          <pc:sldMk cId="2559237359" sldId="283"/>
        </pc:sldMkLst>
      </pc:sldChg>
    </pc:docChg>
  </pc:docChgLst>
  <pc:docChgLst>
    <pc:chgData name="Lesley Deegan" userId="894a4a7c-c5b2-4949-b2c8-ed984328df40" providerId="ADAL" clId="{1858AA63-822C-436B-B971-5D9360E5B1BC}"/>
    <pc:docChg chg="addSld modSld">
      <pc:chgData name="Lesley Deegan" userId="894a4a7c-c5b2-4949-b2c8-ed984328df40" providerId="ADAL" clId="{1858AA63-822C-436B-B971-5D9360E5B1BC}" dt="2023-12-05T14:33:58.740" v="2" actId="22"/>
      <pc:docMkLst>
        <pc:docMk/>
      </pc:docMkLst>
      <pc:sldChg chg="addSp mod">
        <pc:chgData name="Lesley Deegan" userId="894a4a7c-c5b2-4949-b2c8-ed984328df40" providerId="ADAL" clId="{1858AA63-822C-436B-B971-5D9360E5B1BC}" dt="2023-12-05T14:33:01.106" v="0" actId="22"/>
        <pc:sldMkLst>
          <pc:docMk/>
          <pc:sldMk cId="2087017439" sldId="257"/>
        </pc:sldMkLst>
        <pc:picChg chg="add">
          <ac:chgData name="Lesley Deegan" userId="894a4a7c-c5b2-4949-b2c8-ed984328df40" providerId="ADAL" clId="{1858AA63-822C-436B-B971-5D9360E5B1BC}" dt="2023-12-05T14:33:01.106" v="0" actId="22"/>
          <ac:picMkLst>
            <pc:docMk/>
            <pc:sldMk cId="2087017439" sldId="257"/>
            <ac:picMk id="3" creationId="{A9A5BB22-C1C5-A00E-1EE3-1409B1A5AB3C}"/>
          </ac:picMkLst>
        </pc:picChg>
      </pc:sldChg>
      <pc:sldChg chg="addSp new mod">
        <pc:chgData name="Lesley Deegan" userId="894a4a7c-c5b2-4949-b2c8-ed984328df40" providerId="ADAL" clId="{1858AA63-822C-436B-B971-5D9360E5B1BC}" dt="2023-12-05T14:33:58.740" v="2" actId="22"/>
        <pc:sldMkLst>
          <pc:docMk/>
          <pc:sldMk cId="1070520829" sldId="258"/>
        </pc:sldMkLst>
        <pc:picChg chg="add">
          <ac:chgData name="Lesley Deegan" userId="894a4a7c-c5b2-4949-b2c8-ed984328df40" providerId="ADAL" clId="{1858AA63-822C-436B-B971-5D9360E5B1BC}" dt="2023-12-05T14:33:58.740" v="2" actId="22"/>
          <ac:picMkLst>
            <pc:docMk/>
            <pc:sldMk cId="1070520829" sldId="258"/>
            <ac:picMk id="3" creationId="{F2640581-2F73-7F37-EB87-77F5558B21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724-2CD9-E268-5CE1-03BC4B289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9092-D3E5-FC87-D11D-0F630DE24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F510-D421-01E1-A15B-AC146CB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94F4A-7CCC-AA77-2176-2593D0FF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21C14-D4F3-F721-A295-9FF4B164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89CC-EE96-430B-3065-0B779F9A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0590C-FAD8-C7EA-19F2-471867AF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EF92-0A17-D05D-ADB2-8A6682D9F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2D321-9717-1CBC-2F96-966B0128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750E-1179-1FFF-9F46-45ADE3F5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99990-5F6C-26AF-2562-D707AC0C7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4BD63-5F3B-E677-B680-C3759162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8E73-67FA-F790-3E4D-87332E74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5C056-AE05-49DA-3C24-DD29AC90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87B5-4D61-D1BE-F665-1716D683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DBA2-C983-216C-762A-013AC3D7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CF53-F444-3B67-0C3C-6AFCE5D8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DD20-4D91-3286-2EF4-CF3DE684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A533-EB0A-2F97-EA83-BF789543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FD7C-C085-EEFC-0AE6-413610FC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7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6894-F1EC-3E9E-1302-C215F5F6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CFF8C-5089-7199-D7E0-BEA2F7A11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0AD4-2C64-7220-150D-3D1B02BE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E8BA-C4EE-BFED-25F2-8871F0A9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1F241-5CA7-A959-68C9-A55337E1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6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1DAB-D3CE-4F03-6964-ECDAD730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D029-F96E-CC37-441A-C27FEE8A8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01CBA-C78D-EF93-D68B-3587B97E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AF5BD-6C26-A005-DFF1-231747DF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B604E-7623-59B6-8095-69171963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F0D44-1068-22DF-9820-CE7C9366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0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076C-F38A-4484-DE4D-23E9A5F3F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1E72F-9DC9-1A9B-9191-D2E5E730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A1D79-8500-6EFC-527E-97EC50B0D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15ED0-39E3-7177-0262-B07166039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AFD87-B85E-3653-68FA-D59C4F92D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ABDC8-869F-A38B-A0B5-7D851FDD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844174-8E42-C897-ED26-5ECE5861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015AF-FA10-0352-1D85-4970DD92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6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DCE5-AFD6-1CB5-07F8-44944CB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F20AA-5D36-550E-0901-0DF02449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09E3D-6965-1674-C327-D256618E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8DBDF-0136-5978-F5DB-91E79E0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AAC191-0EBA-4C0C-2EC4-BA9563C6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20F1E-EF97-CDD8-3E7D-A281776C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85853-DFA4-EA69-899A-5F89A33D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4FD4-031D-8996-D071-D21C9A95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67ADB-739E-E267-4AEC-E09FF1C2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BA665-1203-EA1A-1221-4C5E30DE5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FA637-C4CC-AA38-9E0D-F2E7CCD7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FE9EF-E417-BB27-2E3E-F3864310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696AA-6300-E1AB-B761-FD8E88DA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0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C6C5-72F5-CB7F-3E96-B84AEA38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478A4-7304-2091-737F-27A5085E6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A0825-1567-9E7D-A92D-7DE85F52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A89A-D1B7-170F-FDD4-661E4FF9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C1F4B-373F-8674-7355-A7D820CD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7F27-B283-330B-DCB2-1E44E8DD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9682-80B6-B036-5341-190DF827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7A4D1-2630-7817-EB2F-582D3D55A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60ECD-6EC8-21E5-3946-A451E6CCB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F7AA-D873-4790-BF70-DCE5D9F24E37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5422A-F22F-4E11-334C-D0CDDD49B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14801-581C-E054-6E80-57D07B34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C471-B465-42A6-A6CB-6F55BE016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C08A8-1108-30CD-501B-A89D8538C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127" y="0"/>
            <a:ext cx="9846664" cy="6849224"/>
          </a:xfrm>
        </p:spPr>
      </p:pic>
    </p:spTree>
    <p:extLst>
      <p:ext uri="{BB962C8B-B14F-4D97-AF65-F5344CB8AC3E}">
        <p14:creationId xmlns:p14="http://schemas.microsoft.com/office/powerpoint/2010/main" val="381862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D629A-C4EA-EEC5-2645-3B515AF5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66" y="0"/>
            <a:ext cx="9661354" cy="68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4A096-0017-82F6-F0AD-DA21B113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69" y="5189"/>
            <a:ext cx="9806609" cy="68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60FDC-9026-1726-8DDA-7A53BE04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47" y="0"/>
            <a:ext cx="9892127" cy="68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9D1E29-441B-AEED-BA6E-3FCB8D177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5" y="60384"/>
            <a:ext cx="10870509" cy="679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A329F-A017-DC37-2260-7C7B701F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96" y="126252"/>
            <a:ext cx="8547651" cy="65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3D5EC-8C6F-44C0-B7CC-8B866C3D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844209" cy="675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66FDD-CDC1-C2C0-9DF1-B60AA567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715410"/>
            <a:ext cx="5788182" cy="44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632B3-A373-ED19-FA5C-AD8DC7D5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77" y="0"/>
            <a:ext cx="9424780" cy="65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3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54C78-DE6B-6A43-593D-9EBD0430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57" y="0"/>
            <a:ext cx="10672555" cy="690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3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C0B92-9C58-3992-3EC3-9CE07EC0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6" y="57013"/>
            <a:ext cx="10571302" cy="67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36744-FA1E-7BD4-8137-206BFB83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76" y="0"/>
            <a:ext cx="10733019" cy="687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EDB70-4F95-A7ED-9D0B-8F6FBB15E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944" y="0"/>
            <a:ext cx="9802586" cy="6916025"/>
          </a:xfrm>
        </p:spPr>
      </p:pic>
    </p:spTree>
    <p:extLst>
      <p:ext uri="{BB962C8B-B14F-4D97-AF65-F5344CB8AC3E}">
        <p14:creationId xmlns:p14="http://schemas.microsoft.com/office/powerpoint/2010/main" val="426512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49C9B-9714-F542-712E-59D8018A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4" y="35504"/>
            <a:ext cx="10630520" cy="68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7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600AA-C02A-2C3B-449C-48A2155D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7" y="0"/>
            <a:ext cx="10634663" cy="68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4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829B-F365-F766-381C-ACAB85508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53C90-4E02-80D9-F821-ADA3BF00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A3626-14A0-573A-0709-753CD46E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26" y="5379924"/>
            <a:ext cx="10178296" cy="147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C1C39-2081-DD8A-6F49-F5ECE22D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78" y="192209"/>
            <a:ext cx="10467883" cy="52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F311-CAA9-6F43-2BCA-635B3A6D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GB" dirty="0"/>
              <a:t>Art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3EBC1-7D2C-4493-4C34-D10CB3066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17" y="927651"/>
            <a:ext cx="4258305" cy="5809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1EB66-0182-3B63-F58C-C5319A0B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03" y="2334176"/>
            <a:ext cx="4042581" cy="4125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0AFEB-5FB7-9F56-2401-ADECE73FF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664" y="3203151"/>
            <a:ext cx="2478735" cy="3175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2B970-F089-1246-B735-5E328D95C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070" y="365125"/>
            <a:ext cx="2598713" cy="2502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A89ACD-9F11-56D7-A603-0FD7770C1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512" y="460643"/>
            <a:ext cx="29241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5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A0D31-FA81-94C5-8C15-6E0567FF9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372" y="0"/>
            <a:ext cx="9227654" cy="6842274"/>
          </a:xfrm>
        </p:spPr>
      </p:pic>
    </p:spTree>
    <p:extLst>
      <p:ext uri="{BB962C8B-B14F-4D97-AF65-F5344CB8AC3E}">
        <p14:creationId xmlns:p14="http://schemas.microsoft.com/office/powerpoint/2010/main" val="3212935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1E3CD-33FB-8B11-4B44-07DB81D2C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006" y="0"/>
            <a:ext cx="9213987" cy="6918516"/>
          </a:xfrm>
        </p:spPr>
      </p:pic>
    </p:spTree>
    <p:extLst>
      <p:ext uri="{BB962C8B-B14F-4D97-AF65-F5344CB8AC3E}">
        <p14:creationId xmlns:p14="http://schemas.microsoft.com/office/powerpoint/2010/main" val="846471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DE665-5325-078A-998E-ABD520CE7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791" y="0"/>
            <a:ext cx="9918418" cy="6829270"/>
          </a:xfrm>
        </p:spPr>
      </p:pic>
    </p:spTree>
    <p:extLst>
      <p:ext uri="{BB962C8B-B14F-4D97-AF65-F5344CB8AC3E}">
        <p14:creationId xmlns:p14="http://schemas.microsoft.com/office/powerpoint/2010/main" val="310974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C3BA17-2F1B-9680-942D-DC30FB89F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60" y="1"/>
            <a:ext cx="9858858" cy="6876346"/>
          </a:xfrm>
        </p:spPr>
      </p:pic>
    </p:spTree>
    <p:extLst>
      <p:ext uri="{BB962C8B-B14F-4D97-AF65-F5344CB8AC3E}">
        <p14:creationId xmlns:p14="http://schemas.microsoft.com/office/powerpoint/2010/main" val="420987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66D7D7-E0A8-5B39-067A-E67081053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28" y="0"/>
            <a:ext cx="10033829" cy="6854543"/>
          </a:xfrm>
        </p:spPr>
      </p:pic>
    </p:spTree>
    <p:extLst>
      <p:ext uri="{BB962C8B-B14F-4D97-AF65-F5344CB8AC3E}">
        <p14:creationId xmlns:p14="http://schemas.microsoft.com/office/powerpoint/2010/main" val="290591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DDDD6-BB77-7548-ACFA-130FB4E71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782" y="-1"/>
            <a:ext cx="9675476" cy="6860571"/>
          </a:xfrm>
        </p:spPr>
      </p:pic>
    </p:spTree>
    <p:extLst>
      <p:ext uri="{BB962C8B-B14F-4D97-AF65-F5344CB8AC3E}">
        <p14:creationId xmlns:p14="http://schemas.microsoft.com/office/powerpoint/2010/main" val="267181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5BB22-C1C5-A00E-1EE3-1409B1A5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28600"/>
            <a:ext cx="93630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640581-2F73-7F37-EB87-77F5558B2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47637"/>
            <a:ext cx="930592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0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F58A6-31AE-3A57-570B-90CAF091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38" y="0"/>
            <a:ext cx="9727924" cy="68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7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036FE-30C5-217C-0A91-A7CC3896B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58" y="-6239"/>
            <a:ext cx="9713083" cy="68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13686-B4E5-157C-9911-2C2E96894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70" y="0"/>
            <a:ext cx="9666336" cy="68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70f85-3616-40e4-b2c9-1e2f603ea332">
      <Terms xmlns="http://schemas.microsoft.com/office/infopath/2007/PartnerControls"/>
    </lcf76f155ced4ddcb4097134ff3c332f>
    <TaxCatchAll xmlns="f2fa4287-f7b4-4827-9ab8-681765c4ad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E1418D632E4C8234019B9452FEAB" ma:contentTypeVersion="18" ma:contentTypeDescription="Create a new document." ma:contentTypeScope="" ma:versionID="3edd26c6718507dbb3cf57de91ee931d">
  <xsd:schema xmlns:xsd="http://www.w3.org/2001/XMLSchema" xmlns:xs="http://www.w3.org/2001/XMLSchema" xmlns:p="http://schemas.microsoft.com/office/2006/metadata/properties" xmlns:ns2="59a70f85-3616-40e4-b2c9-1e2f603ea332" xmlns:ns3="f2fa4287-f7b4-4827-9ab8-681765c4ad87" targetNamespace="http://schemas.microsoft.com/office/2006/metadata/properties" ma:root="true" ma:fieldsID="b457f75c0d42564023c261079a776653" ns2:_="" ns3:_="">
    <xsd:import namespace="59a70f85-3616-40e4-b2c9-1e2f603ea332"/>
    <xsd:import namespace="f2fa4287-f7b4-4827-9ab8-681765c4a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70f85-3616-40e4-b2c9-1e2f603ea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a4287-f7b4-4827-9ab8-681765c4ad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d9affb-5199-4144-ae82-b602b0752e76}" ma:internalName="TaxCatchAll" ma:showField="CatchAllData" ma:web="f2fa4287-f7b4-4827-9ab8-681765c4ad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1C693F-6A2E-438C-BEE6-E78DBBC18B27}">
  <ds:schemaRefs>
    <ds:schemaRef ds:uri="http://schemas.microsoft.com/office/infopath/2007/PartnerControls"/>
    <ds:schemaRef ds:uri="f2fa4287-f7b4-4827-9ab8-681765c4ad8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9a70f85-3616-40e4-b2c9-1e2f603ea332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059483-161F-4BD8-9025-B8A6E3F7F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C8C4E-3318-4509-B84F-25E0B9F9B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70f85-3616-40e4-b2c9-1e2f603ea332"/>
    <ds:schemaRef ds:uri="f2fa4287-f7b4-4827-9ab8-681765c4a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Deegan</dc:creator>
  <cp:lastModifiedBy>Faye Walsh</cp:lastModifiedBy>
  <cp:revision>1</cp:revision>
  <dcterms:created xsi:type="dcterms:W3CDTF">2023-12-05T14:21:51Z</dcterms:created>
  <dcterms:modified xsi:type="dcterms:W3CDTF">2023-12-30T10:09:43Z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0x01010054BBE1418D632E4C8234019B9452FEAB</vt:lpwstr>
  </property>
  <property fmtid="{D5CDD505-2E9C-101B-9397-08002B2CF9AE}" pid="3" name="MediaServiceImageTags">
    <vt:lpwstr/>
  </property>
</Properties>
</file>