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AAB9-C497-8E04-B9AE-E87092F89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1C987-5C08-2677-9834-D8293203F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8895-FC95-B421-1E12-0A01C968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B67F-9087-5E85-9484-3CE8B866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F8886-AEE7-843C-51F2-A9A7AB3E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7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1E19-D11F-4ECC-B27B-F2984D3A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39F08-44ED-F488-65CE-6B216238A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7DEE-1C67-FF5B-FDDB-DA894CCF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F341-9C9F-F15F-9118-7218D60B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FDFB-7064-7403-52E0-5F515633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8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C5059-F878-BA76-4A32-987A19B04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E68D4-7A54-C4B9-1FF1-4B82A2CF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9F9F0-74C2-E1B6-BBFD-FDC88399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BA19-59F7-EB3E-E0A3-9804D25A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78DB4-C734-AAAC-E902-A7C9C4F6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423E-67C1-9F59-669D-4EB2B4AB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2F8D-59C6-604A-DBAF-13A38EFA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FDD8C-0C19-F56B-0684-3C08D3F6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6D86E-88DF-D01D-FAFC-C14FB9B5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25C7E-7CC0-E1DE-3FBA-7C2AAD6B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226C-D338-556D-A7DC-2A7B9959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87E17-093F-B7D2-5354-AB74FF44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8E32-00F3-B52A-09B4-48422156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87EF-1137-A76C-471D-0172F254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98C3-EE45-6109-4156-AC1B4E1F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3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528-3341-0CA7-E05F-AB2D9558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B4A1-D849-DC50-1640-046B9947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801DD-80C1-5839-A84F-53E3EDDF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E472B-C95C-780B-C8D6-86E56B76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44D47-A3B8-509E-2A6F-B375207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017F0-5917-63E4-C30F-463BE120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7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B4EA-6B54-A319-F841-44C859BC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740F4-7473-B400-4DE1-F94BEB88E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41735-D532-33AB-4D54-E86C7FC34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F847D-F0F1-2053-9FD8-4C4C15E32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C5BDC-AD83-64D6-91AB-2F06AAA98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31008-F882-47D9-3483-F2214915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DFAD9-1175-4400-6253-6F7F64B7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56E25-453C-E648-7235-B3686F0E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E459-88FA-40E3-CB78-560D6553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7BB47-F1C1-8FF1-10CC-BE2776CD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ADD3D-8249-6C30-F77A-08B50CA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E7399-434C-58A9-BFB6-16A12600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E6E7D-7A3C-E87B-491A-F525C896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5746-C6D6-459E-AEB4-B1F8E1D0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37FB5-CB32-CD83-844A-7EB7004A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2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C409-0DD1-B20F-3343-83748E0D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7DD9-0244-FCF6-B449-0F15AC3F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F9700-CB7A-86D1-3E56-EA7426563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7630C-95B9-E50E-5808-C0D77F3C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5CE24-A0AA-CDC4-9EBF-E6314D0E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9CDC2-0529-7AF0-BD65-AA4D7831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5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1BD8-209A-2DB5-EDD3-B4475342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633F1-49A0-1DFB-BA38-0ECF77D02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F7EC3-93EC-1F1C-1B60-BC77843C4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59DE0-DEA1-0FBB-5516-D245AFB4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D9DA2-FBB7-1282-E469-D850312D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14193-144D-B193-07CF-94829AB4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8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A9FB8-765B-BAEE-5CDA-533E408B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5645-597D-E9EE-C563-8AC4C20B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E82D-16E6-146A-A056-138585174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1256-2C07-4D3C-BBD2-1B25A2147AB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0BB3-6698-67FF-5C65-816C9D603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FB9D1-969F-8A48-D106-D19EE315B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CDC6-C842-4BF7-BBCE-2E08B3652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C6DD3-44EF-5807-1457-4F8B84082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Term 2 – knowledge organisers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54B3-165C-C819-37A5-9175D1874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Amazing Americas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62CD1-78D6-C901-C689-9511B854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76" b="8759"/>
          <a:stretch/>
        </p:blipFill>
        <p:spPr>
          <a:xfrm>
            <a:off x="335" y="300350"/>
            <a:ext cx="4657344" cy="62573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9D42303-77D6-BE85-0530-87660391E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9" y="82636"/>
            <a:ext cx="10324834" cy="6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C55095C-79AA-4437-D46C-D85BC6AE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234171"/>
            <a:ext cx="10296699" cy="66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maths&#10;&#10;Description automatically generated">
            <a:extLst>
              <a:ext uri="{FF2B5EF4-FFF2-40B4-BE49-F238E27FC236}">
                <a16:creationId xmlns:a16="http://schemas.microsoft.com/office/drawing/2014/main" id="{C9592B04-0D7B-89F4-B08F-58846DCAF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9" y="130329"/>
            <a:ext cx="9704082" cy="67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math game&#10;&#10;Description automatically generated">
            <a:extLst>
              <a:ext uri="{FF2B5EF4-FFF2-40B4-BE49-F238E27FC236}">
                <a16:creationId xmlns:a16="http://schemas.microsoft.com/office/drawing/2014/main" id="{C37C4AD1-1042-25DB-FF2E-351A3EDE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82" y="152693"/>
            <a:ext cx="9474236" cy="65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rt&#10;&#10;Description automatically generated">
            <a:extLst>
              <a:ext uri="{FF2B5EF4-FFF2-40B4-BE49-F238E27FC236}">
                <a16:creationId xmlns:a16="http://schemas.microsoft.com/office/drawing/2014/main" id="{9CE7EB10-A5E2-B110-6AC8-8ECEE606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3" y="157082"/>
            <a:ext cx="9661213" cy="67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E535BD-87D0-8AC0-343A-3DE7DBECD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2" y="153650"/>
            <a:ext cx="9998395" cy="67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Term 2 – knowledge organisers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2 – knowledge organisers</dc:title>
  <dc:creator>Laura Oakley</dc:creator>
  <cp:lastModifiedBy>Laura Oakley</cp:lastModifiedBy>
  <cp:revision>1</cp:revision>
  <dcterms:created xsi:type="dcterms:W3CDTF">2023-11-01T14:41:00Z</dcterms:created>
  <dcterms:modified xsi:type="dcterms:W3CDTF">2023-11-01T14:55:29Z</dcterms:modified>
</cp:coreProperties>
</file>