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61" r:id="rId6"/>
    <p:sldId id="263" r:id="rId7"/>
    <p:sldId id="267" r:id="rId8"/>
    <p:sldId id="274" r:id="rId9"/>
    <p:sldId id="268" r:id="rId10"/>
    <p:sldId id="276" r:id="rId11"/>
    <p:sldId id="286" r:id="rId12"/>
    <p:sldId id="259" r:id="rId13"/>
    <p:sldId id="288" r:id="rId14"/>
    <p:sldId id="269" r:id="rId15"/>
    <p:sldId id="287" r:id="rId16"/>
    <p:sldId id="265" r:id="rId17"/>
    <p:sldId id="270" r:id="rId18"/>
    <p:sldId id="271" r:id="rId19"/>
    <p:sldId id="27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greaves" userId="d9a01c02-9ddb-4a73-bce3-5aed72c5e3e1" providerId="ADAL" clId="{1E12D9CF-BE8F-4B96-A883-11F7217C6114}"/>
    <pc:docChg chg="custSel addSld delSld modSld delMainMaster">
      <pc:chgData name="Lauren Hargreaves" userId="d9a01c02-9ddb-4a73-bce3-5aed72c5e3e1" providerId="ADAL" clId="{1E12D9CF-BE8F-4B96-A883-11F7217C6114}" dt="2025-02-19T16:39:23.936" v="83" actId="47"/>
      <pc:docMkLst>
        <pc:docMk/>
      </pc:docMkLst>
      <pc:sldChg chg="modSp mod">
        <pc:chgData name="Lauren Hargreaves" userId="d9a01c02-9ddb-4a73-bce3-5aed72c5e3e1" providerId="ADAL" clId="{1E12D9CF-BE8F-4B96-A883-11F7217C6114}" dt="2025-02-19T16:32:59.463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1E12D9CF-BE8F-4B96-A883-11F7217C6114}" dt="2025-02-19T16:32:59.463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delSp del mod">
        <pc:chgData name="Lauren Hargreaves" userId="d9a01c02-9ddb-4a73-bce3-5aed72c5e3e1" providerId="ADAL" clId="{1E12D9CF-BE8F-4B96-A883-11F7217C6114}" dt="2025-02-19T16:33:29.284" v="28" actId="47"/>
        <pc:sldMkLst>
          <pc:docMk/>
          <pc:sldMk cId="0" sldId="258"/>
        </pc:sldMkLst>
        <pc:spChg chg="del">
          <ac:chgData name="Lauren Hargreaves" userId="d9a01c02-9ddb-4a73-bce3-5aed72c5e3e1" providerId="ADAL" clId="{1E12D9CF-BE8F-4B96-A883-11F7217C6114}" dt="2025-02-19T16:33:26.688" v="26" actId="478"/>
          <ac:spMkLst>
            <pc:docMk/>
            <pc:sldMk cId="0" sldId="258"/>
            <ac:spMk id="7" creationId="{F3A234B1-06AC-203F-DF63-AA2938F7D178}"/>
          </ac:spMkLst>
        </pc:spChg>
        <pc:graphicFrameChg chg="del">
          <ac:chgData name="Lauren Hargreaves" userId="d9a01c02-9ddb-4a73-bce3-5aed72c5e3e1" providerId="ADAL" clId="{1E12D9CF-BE8F-4B96-A883-11F7217C6114}" dt="2025-02-19T16:33:23.360" v="25" actId="478"/>
          <ac:graphicFrameMkLst>
            <pc:docMk/>
            <pc:sldMk cId="0" sldId="258"/>
            <ac:graphicFrameMk id="2" creationId="{9E0A0CC6-A784-4155-AE59-C55F82EF228F}"/>
          </ac:graphicFrameMkLst>
        </pc:graphicFrameChg>
        <pc:picChg chg="del">
          <ac:chgData name="Lauren Hargreaves" userId="d9a01c02-9ddb-4a73-bce3-5aed72c5e3e1" providerId="ADAL" clId="{1E12D9CF-BE8F-4B96-A883-11F7217C6114}" dt="2025-02-19T16:33:27.538" v="27" actId="478"/>
          <ac:picMkLst>
            <pc:docMk/>
            <pc:sldMk cId="0" sldId="258"/>
            <ac:picMk id="26" creationId="{F890C7BD-6E06-28CC-3E1A-63AB364B7A1E}"/>
          </ac:picMkLst>
        </pc:picChg>
      </pc:sldChg>
      <pc:sldChg chg="delSp modSp mod">
        <pc:chgData name="Lauren Hargreaves" userId="d9a01c02-9ddb-4a73-bce3-5aed72c5e3e1" providerId="ADAL" clId="{1E12D9CF-BE8F-4B96-A883-11F7217C6114}" dt="2025-02-19T16:33:19.299" v="24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1E12D9CF-BE8F-4B96-A883-11F7217C6114}" dt="2025-02-19T16:33:19.299" v="2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1E12D9CF-BE8F-4B96-A883-11F7217C6114}" dt="2025-02-19T16:33:14.700" v="8" actId="478"/>
          <ac:picMkLst>
            <pc:docMk/>
            <pc:sldMk cId="2811312285" sldId="259"/>
            <ac:picMk id="3" creationId="{37912089-5C42-4F2C-B847-A978E90C4BFF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4:22.338" v="46" actId="1076"/>
        <pc:sldMkLst>
          <pc:docMk/>
          <pc:sldMk cId="2746382218" sldId="265"/>
        </pc:sldMkLst>
        <pc:spChg chg="mod">
          <ac:chgData name="Lauren Hargreaves" userId="d9a01c02-9ddb-4a73-bce3-5aed72c5e3e1" providerId="ADAL" clId="{1E12D9CF-BE8F-4B96-A883-11F7217C6114}" dt="2025-02-19T16:34:22.338" v="46" actId="1076"/>
          <ac:spMkLst>
            <pc:docMk/>
            <pc:sldMk cId="2746382218" sldId="265"/>
            <ac:spMk id="4" creationId="{19858BA2-C7B5-3AC4-0049-298A18273C34}"/>
          </ac:spMkLst>
        </pc:spChg>
        <pc:picChg chg="add mod">
          <ac:chgData name="Lauren Hargreaves" userId="d9a01c02-9ddb-4a73-bce3-5aed72c5e3e1" providerId="ADAL" clId="{1E12D9CF-BE8F-4B96-A883-11F7217C6114}" dt="2025-02-19T16:34:19.730" v="45" actId="1076"/>
          <ac:picMkLst>
            <pc:docMk/>
            <pc:sldMk cId="2746382218" sldId="265"/>
            <ac:picMk id="2" creationId="{C3CB2CF8-624F-4DE4-AC95-AC47A3D203C1}"/>
          </ac:picMkLst>
        </pc:picChg>
        <pc:picChg chg="del">
          <ac:chgData name="Lauren Hargreaves" userId="d9a01c02-9ddb-4a73-bce3-5aed72c5e3e1" providerId="ADAL" clId="{1E12D9CF-BE8F-4B96-A883-11F7217C6114}" dt="2025-02-19T16:33:35.821" v="31" actId="478"/>
          <ac:picMkLst>
            <pc:docMk/>
            <pc:sldMk cId="2746382218" sldId="265"/>
            <ac:picMk id="3" creationId="{D4B3838C-F66E-4DA0-95A6-8B2CDC8C2335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8:28.099" v="74" actId="14100"/>
        <pc:sldMkLst>
          <pc:docMk/>
          <pc:sldMk cId="2969393977" sldId="267"/>
        </pc:sldMkLst>
        <pc:spChg chg="mod">
          <ac:chgData name="Lauren Hargreaves" userId="d9a01c02-9ddb-4a73-bce3-5aed72c5e3e1" providerId="ADAL" clId="{1E12D9CF-BE8F-4B96-A883-11F7217C6114}" dt="2025-02-19T16:38:24.703" v="72" actId="1076"/>
          <ac:spMkLst>
            <pc:docMk/>
            <pc:sldMk cId="2969393977" sldId="267"/>
            <ac:spMk id="4" creationId="{D3669930-E7C2-09F1-D9F6-85A3B5A42D15}"/>
          </ac:spMkLst>
        </pc:spChg>
        <pc:picChg chg="del">
          <ac:chgData name="Lauren Hargreaves" userId="d9a01c02-9ddb-4a73-bce3-5aed72c5e3e1" providerId="ADAL" clId="{1E12D9CF-BE8F-4B96-A883-11F7217C6114}" dt="2025-02-19T16:33:04.624" v="2" actId="478"/>
          <ac:picMkLst>
            <pc:docMk/>
            <pc:sldMk cId="2969393977" sldId="267"/>
            <ac:picMk id="3" creationId="{DD95AE17-5F13-4B20-A58F-C714B3FA9851}"/>
          </ac:picMkLst>
        </pc:picChg>
        <pc:picChg chg="add mod modCrop">
          <ac:chgData name="Lauren Hargreaves" userId="d9a01c02-9ddb-4a73-bce3-5aed72c5e3e1" providerId="ADAL" clId="{1E12D9CF-BE8F-4B96-A883-11F7217C6114}" dt="2025-02-19T16:38:28.099" v="74" actId="14100"/>
          <ac:picMkLst>
            <pc:docMk/>
            <pc:sldMk cId="2969393977" sldId="267"/>
            <ac:picMk id="5" creationId="{CE22F29F-1F1D-45FD-B7E2-36A9241E71F3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11.222" v="6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1E12D9CF-BE8F-4B96-A883-11F7217C6114}" dt="2025-02-19T16:33:11.222" v="6" actId="478"/>
          <ac:picMkLst>
            <pc:docMk/>
            <pc:sldMk cId="4144285111" sldId="268"/>
            <ac:picMk id="3" creationId="{EE514E1E-52C4-4A34-B15C-8A202E0CF50B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5:28.561" v="51" actId="14100"/>
        <pc:sldMkLst>
          <pc:docMk/>
          <pc:sldMk cId="239657606" sldId="269"/>
        </pc:sldMkLst>
        <pc:picChg chg="del">
          <ac:chgData name="Lauren Hargreaves" userId="d9a01c02-9ddb-4a73-bce3-5aed72c5e3e1" providerId="ADAL" clId="{1E12D9CF-BE8F-4B96-A883-11F7217C6114}" dt="2025-02-19T16:33:33.846" v="30" actId="478"/>
          <ac:picMkLst>
            <pc:docMk/>
            <pc:sldMk cId="239657606" sldId="269"/>
            <ac:picMk id="3" creationId="{425BB884-B5FA-4342-821E-CA66AD99BCB4}"/>
          </ac:picMkLst>
        </pc:picChg>
        <pc:picChg chg="add mod modCrop">
          <ac:chgData name="Lauren Hargreaves" userId="d9a01c02-9ddb-4a73-bce3-5aed72c5e3e1" providerId="ADAL" clId="{1E12D9CF-BE8F-4B96-A883-11F7217C6114}" dt="2025-02-19T16:35:28.561" v="51" actId="14100"/>
          <ac:picMkLst>
            <pc:docMk/>
            <pc:sldMk cId="239657606" sldId="269"/>
            <ac:picMk id="5" creationId="{3274759C-B7AB-4EF0-88FB-29C3C17A9751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40.850" v="37" actId="478"/>
        <pc:sldMkLst>
          <pc:docMk/>
          <pc:sldMk cId="2208289120" sldId="270"/>
        </pc:sldMkLst>
        <pc:picChg chg="del">
          <ac:chgData name="Lauren Hargreaves" userId="d9a01c02-9ddb-4a73-bce3-5aed72c5e3e1" providerId="ADAL" clId="{1E12D9CF-BE8F-4B96-A883-11F7217C6114}" dt="2025-02-19T16:33:40.850" v="37" actId="478"/>
          <ac:picMkLst>
            <pc:docMk/>
            <pc:sldMk cId="2208289120" sldId="270"/>
            <ac:picMk id="3" creationId="{A560CF7E-4DCE-4A9D-B5E6-E5F728C0FD33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43.511" v="38" actId="478"/>
        <pc:sldMkLst>
          <pc:docMk/>
          <pc:sldMk cId="3537778405" sldId="271"/>
        </pc:sldMkLst>
        <pc:picChg chg="del">
          <ac:chgData name="Lauren Hargreaves" userId="d9a01c02-9ddb-4a73-bce3-5aed72c5e3e1" providerId="ADAL" clId="{1E12D9CF-BE8F-4B96-A883-11F7217C6114}" dt="2025-02-19T16:33:43.511" v="38" actId="478"/>
          <ac:picMkLst>
            <pc:docMk/>
            <pc:sldMk cId="3537778405" sldId="271"/>
            <ac:picMk id="5" creationId="{93C44C1E-B415-4AF4-B036-0807A9ED5ADA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6:50.643" v="60" actId="14100"/>
        <pc:sldMkLst>
          <pc:docMk/>
          <pc:sldMk cId="3604445374" sldId="272"/>
        </pc:sldMkLst>
        <pc:picChg chg="del">
          <ac:chgData name="Lauren Hargreaves" userId="d9a01c02-9ddb-4a73-bce3-5aed72c5e3e1" providerId="ADAL" clId="{1E12D9CF-BE8F-4B96-A883-11F7217C6114}" dt="2025-02-19T16:33:48.654" v="40" actId="478"/>
          <ac:picMkLst>
            <pc:docMk/>
            <pc:sldMk cId="3604445374" sldId="272"/>
            <ac:picMk id="3" creationId="{61082B58-5A96-4DEE-8428-2E2C46229B9F}"/>
          </ac:picMkLst>
        </pc:picChg>
        <pc:picChg chg="add mod modCrop">
          <ac:chgData name="Lauren Hargreaves" userId="d9a01c02-9ddb-4a73-bce3-5aed72c5e3e1" providerId="ADAL" clId="{1E12D9CF-BE8F-4B96-A883-11F7217C6114}" dt="2025-02-19T16:36:50.643" v="60" actId="14100"/>
          <ac:picMkLst>
            <pc:docMk/>
            <pc:sldMk cId="3604445374" sldId="272"/>
            <ac:picMk id="5" creationId="{E33E29E4-E517-4AF7-9479-8C5F3A689DBB}"/>
          </ac:picMkLst>
        </pc:picChg>
      </pc:sldChg>
      <pc:sldChg chg="addSp delSp modSp mod">
        <pc:chgData name="Lauren Hargreaves" userId="d9a01c02-9ddb-4a73-bce3-5aed72c5e3e1" providerId="ADAL" clId="{1E12D9CF-BE8F-4B96-A883-11F7217C6114}" dt="2025-02-19T16:39:06.692" v="82" actId="14100"/>
        <pc:sldMkLst>
          <pc:docMk/>
          <pc:sldMk cId="265355173" sldId="274"/>
        </pc:sldMkLst>
        <pc:picChg chg="add mod modCrop">
          <ac:chgData name="Lauren Hargreaves" userId="d9a01c02-9ddb-4a73-bce3-5aed72c5e3e1" providerId="ADAL" clId="{1E12D9CF-BE8F-4B96-A883-11F7217C6114}" dt="2025-02-19T16:39:06.692" v="82" actId="14100"/>
          <ac:picMkLst>
            <pc:docMk/>
            <pc:sldMk cId="265355173" sldId="274"/>
            <ac:picMk id="3" creationId="{5A97F640-1683-4AE8-854E-CF1EDF03B5E5}"/>
          </ac:picMkLst>
        </pc:picChg>
        <pc:picChg chg="del">
          <ac:chgData name="Lauren Hargreaves" userId="d9a01c02-9ddb-4a73-bce3-5aed72c5e3e1" providerId="ADAL" clId="{1E12D9CF-BE8F-4B96-A883-11F7217C6114}" dt="2025-02-19T16:33:06.173" v="3" actId="478"/>
          <ac:picMkLst>
            <pc:docMk/>
            <pc:sldMk cId="265355173" sldId="274"/>
            <ac:picMk id="4" creationId="{72D2AF55-0914-435E-9F71-8F466C4B23EC}"/>
          </ac:picMkLst>
        </pc:picChg>
      </pc:sldChg>
      <pc:sldChg chg="delSp mod">
        <pc:chgData name="Lauren Hargreaves" userId="d9a01c02-9ddb-4a73-bce3-5aed72c5e3e1" providerId="ADAL" clId="{1E12D9CF-BE8F-4B96-A883-11F7217C6114}" dt="2025-02-19T16:33:13.312" v="7" actId="478"/>
        <pc:sldMkLst>
          <pc:docMk/>
          <pc:sldMk cId="569709641" sldId="276"/>
        </pc:sldMkLst>
        <pc:picChg chg="del">
          <ac:chgData name="Lauren Hargreaves" userId="d9a01c02-9ddb-4a73-bce3-5aed72c5e3e1" providerId="ADAL" clId="{1E12D9CF-BE8F-4B96-A883-11F7217C6114}" dt="2025-02-19T16:33:13.312" v="7" actId="478"/>
          <ac:picMkLst>
            <pc:docMk/>
            <pc:sldMk cId="569709641" sldId="276"/>
            <ac:picMk id="4" creationId="{D2654E59-BE25-4073-832B-0D66CD134EB3}"/>
          </ac:picMkLst>
        </pc:picChg>
      </pc:sldChg>
      <pc:sldChg chg="delSp del mod">
        <pc:chgData name="Lauren Hargreaves" userId="d9a01c02-9ddb-4a73-bce3-5aed72c5e3e1" providerId="ADAL" clId="{1E12D9CF-BE8F-4B96-A883-11F7217C6114}" dt="2025-02-19T16:39:23.936" v="83" actId="47"/>
        <pc:sldMkLst>
          <pc:docMk/>
          <pc:sldMk cId="4191645828" sldId="280"/>
        </pc:sldMkLst>
        <pc:picChg chg="del">
          <ac:chgData name="Lauren Hargreaves" userId="d9a01c02-9ddb-4a73-bce3-5aed72c5e3e1" providerId="ADAL" clId="{1E12D9CF-BE8F-4B96-A883-11F7217C6114}" dt="2025-02-19T16:33:08.379" v="4" actId="478"/>
          <ac:picMkLst>
            <pc:docMk/>
            <pc:sldMk cId="4191645828" sldId="280"/>
            <ac:picMk id="3" creationId="{4A1C23FC-7D54-4AE4-9B8E-4446C631FAE2}"/>
          </ac:picMkLst>
        </pc:picChg>
      </pc:sldChg>
      <pc:sldChg chg="del">
        <pc:chgData name="Lauren Hargreaves" userId="d9a01c02-9ddb-4a73-bce3-5aed72c5e3e1" providerId="ADAL" clId="{1E12D9CF-BE8F-4B96-A883-11F7217C6114}" dt="2025-02-19T16:33:09.805" v="5" actId="47"/>
        <pc:sldMkLst>
          <pc:docMk/>
          <pc:sldMk cId="2165636639" sldId="281"/>
        </pc:sldMkLst>
      </pc:sldChg>
      <pc:sldChg chg="del">
        <pc:chgData name="Lauren Hargreaves" userId="d9a01c02-9ddb-4a73-bce3-5aed72c5e3e1" providerId="ADAL" clId="{1E12D9CF-BE8F-4B96-A883-11F7217C6114}" dt="2025-02-19T16:33:32.177" v="29" actId="47"/>
        <pc:sldMkLst>
          <pc:docMk/>
          <pc:sldMk cId="0" sldId="282"/>
        </pc:sldMkLst>
      </pc:sldChg>
      <pc:sldChg chg="delSp del mod">
        <pc:chgData name="Lauren Hargreaves" userId="d9a01c02-9ddb-4a73-bce3-5aed72c5e3e1" providerId="ADAL" clId="{1E12D9CF-BE8F-4B96-A883-11F7217C6114}" dt="2025-02-19T16:35:57.733" v="52" actId="47"/>
        <pc:sldMkLst>
          <pc:docMk/>
          <pc:sldMk cId="1742984103" sldId="283"/>
        </pc:sldMkLst>
        <pc:picChg chg="del">
          <ac:chgData name="Lauren Hargreaves" userId="d9a01c02-9ddb-4a73-bce3-5aed72c5e3e1" providerId="ADAL" clId="{1E12D9CF-BE8F-4B96-A883-11F7217C6114}" dt="2025-02-19T16:33:45.330" v="39" actId="478"/>
          <ac:picMkLst>
            <pc:docMk/>
            <pc:sldMk cId="1742984103" sldId="283"/>
            <ac:picMk id="3" creationId="{F42D5696-3472-4CE3-8066-7646F0CF5855}"/>
          </ac:picMkLst>
        </pc:picChg>
      </pc:sldChg>
      <pc:sldChg chg="addSp modSp new mod">
        <pc:chgData name="Lauren Hargreaves" userId="d9a01c02-9ddb-4a73-bce3-5aed72c5e3e1" providerId="ADAL" clId="{1E12D9CF-BE8F-4B96-A883-11F7217C6114}" dt="2025-02-19T16:37:26.267" v="67" actId="14100"/>
        <pc:sldMkLst>
          <pc:docMk/>
          <pc:sldMk cId="757783695" sldId="285"/>
        </pc:sldMkLst>
        <pc:picChg chg="add mod modCrop">
          <ac:chgData name="Lauren Hargreaves" userId="d9a01c02-9ddb-4a73-bce3-5aed72c5e3e1" providerId="ADAL" clId="{1E12D9CF-BE8F-4B96-A883-11F7217C6114}" dt="2025-02-19T16:37:26.267" v="67" actId="14100"/>
          <ac:picMkLst>
            <pc:docMk/>
            <pc:sldMk cId="757783695" sldId="285"/>
            <ac:picMk id="3" creationId="{4F7397E3-0DA2-446A-B691-1AA178778FB9}"/>
          </ac:picMkLst>
        </pc:picChg>
      </pc:sldChg>
      <pc:sldMasterChg chg="del delSldLayout">
        <pc:chgData name="Lauren Hargreaves" userId="d9a01c02-9ddb-4a73-bce3-5aed72c5e3e1" providerId="ADAL" clId="{1E12D9CF-BE8F-4B96-A883-11F7217C6114}" dt="2025-02-19T16:33:32.177" v="29" actId="47"/>
        <pc:sldMasterMkLst>
          <pc:docMk/>
          <pc:sldMasterMk cId="3760084041" sldId="2147483660"/>
        </pc:sldMasterMkLst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972001261" sldId="2147483661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080897964" sldId="2147483662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483715955" sldId="2147483663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360778394" sldId="2147483664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766097075" sldId="2147483665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2099029205" sldId="2147483666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523515232" sldId="2147483667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4278003686" sldId="2147483668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166187996" sldId="2147483669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1934080745" sldId="2147483670"/>
          </pc:sldLayoutMkLst>
        </pc:sldLayoutChg>
        <pc:sldLayoutChg chg="del">
          <pc:chgData name="Lauren Hargreaves" userId="d9a01c02-9ddb-4a73-bce3-5aed72c5e3e1" providerId="ADAL" clId="{1E12D9CF-BE8F-4B96-A883-11F7217C6114}" dt="2025-02-19T16:33:32.177" v="29" actId="47"/>
          <pc:sldLayoutMkLst>
            <pc:docMk/>
            <pc:sldMasterMk cId="3760084041" sldId="2147483660"/>
            <pc:sldLayoutMk cId="3765408784" sldId="2147483671"/>
          </pc:sldLayoutMkLst>
        </pc:sldLayoutChg>
      </pc:sldMasterChg>
    </pc:docChg>
  </pc:docChgLst>
  <pc:docChgLst>
    <pc:chgData name="Aimee Neal" userId="24aa60f5-5df5-48a0-98ee-c6fae9d76ba6" providerId="ADAL" clId="{5D0210EE-01B2-47BE-819A-C9750325B0AE}"/>
    <pc:docChg chg="addSld modSld">
      <pc:chgData name="Aimee Neal" userId="24aa60f5-5df5-48a0-98ee-c6fae9d76ba6" providerId="ADAL" clId="{5D0210EE-01B2-47BE-819A-C9750325B0AE}" dt="2026-02-24T20:01:25.834" v="9" actId="1076"/>
      <pc:docMkLst>
        <pc:docMk/>
      </pc:docMkLst>
      <pc:sldChg chg="addSp modSp mod">
        <pc:chgData name="Aimee Neal" userId="24aa60f5-5df5-48a0-98ee-c6fae9d76ba6" providerId="ADAL" clId="{5D0210EE-01B2-47BE-819A-C9750325B0AE}" dt="2026-02-24T20:00:38.401" v="2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5D0210EE-01B2-47BE-819A-C9750325B0AE}" dt="2026-02-24T20:00:38.401" v="2" actId="14100"/>
          <ac:picMkLst>
            <pc:docMk/>
            <pc:sldMk cId="2811312285" sldId="259"/>
            <ac:picMk id="3" creationId="{48D46361-F338-4318-93F5-1EDDFAD39F99}"/>
          </ac:picMkLst>
        </pc:picChg>
      </pc:sldChg>
      <pc:sldChg chg="addSp modSp new mod">
        <pc:chgData name="Aimee Neal" userId="24aa60f5-5df5-48a0-98ee-c6fae9d76ba6" providerId="ADAL" clId="{5D0210EE-01B2-47BE-819A-C9750325B0AE}" dt="2026-02-24T20:01:25.834" v="9" actId="1076"/>
        <pc:sldMkLst>
          <pc:docMk/>
          <pc:sldMk cId="786372716" sldId="288"/>
        </pc:sldMkLst>
        <pc:spChg chg="add mod">
          <ac:chgData name="Aimee Neal" userId="24aa60f5-5df5-48a0-98ee-c6fae9d76ba6" providerId="ADAL" clId="{5D0210EE-01B2-47BE-819A-C9750325B0AE}" dt="2026-02-24T20:00:46.627" v="4"/>
          <ac:spMkLst>
            <pc:docMk/>
            <pc:sldMk cId="786372716" sldId="288"/>
            <ac:spMk id="2" creationId="{F1FFCB6F-C6E5-43DB-A096-B916FB85C509}"/>
          </ac:spMkLst>
        </pc:spChg>
        <pc:picChg chg="add mod">
          <ac:chgData name="Aimee Neal" userId="24aa60f5-5df5-48a0-98ee-c6fae9d76ba6" providerId="ADAL" clId="{5D0210EE-01B2-47BE-819A-C9750325B0AE}" dt="2026-02-24T20:01:25.834" v="9" actId="1076"/>
          <ac:picMkLst>
            <pc:docMk/>
            <pc:sldMk cId="786372716" sldId="288"/>
            <ac:picMk id="3" creationId="{D714FCBE-C2F5-467B-AEEC-02CB0C2FD170}"/>
          </ac:picMkLst>
        </pc:picChg>
      </pc:sldChg>
    </pc:docChg>
  </pc:docChgLst>
  <pc:docChgLst>
    <pc:chgData name="Aimee Neal" userId="24aa60f5-5df5-48a0-98ee-c6fae9d76ba6" providerId="ADAL" clId="{C9A88793-7360-4A8F-8367-2EB308275828}"/>
    <pc:docChg chg="custSel addSld modSld">
      <pc:chgData name="Aimee Neal" userId="24aa60f5-5df5-48a0-98ee-c6fae9d76ba6" providerId="ADAL" clId="{C9A88793-7360-4A8F-8367-2EB308275828}" dt="2025-02-27T16:18:12.348" v="23" actId="14100"/>
      <pc:docMkLst>
        <pc:docMk/>
      </pc:docMkLst>
      <pc:sldChg chg="addSp modSp mod">
        <pc:chgData name="Aimee Neal" userId="24aa60f5-5df5-48a0-98ee-c6fae9d76ba6" providerId="ADAL" clId="{C9A88793-7360-4A8F-8367-2EB308275828}" dt="2025-02-27T16:13:50.247" v="13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C9A88793-7360-4A8F-8367-2EB308275828}" dt="2025-02-27T16:13:50.247" v="13" actId="14100"/>
          <ac:picMkLst>
            <pc:docMk/>
            <pc:sldMk cId="2811312285" sldId="259"/>
            <ac:picMk id="3" creationId="{DD5BB261-AA87-4CDD-A29B-D67F37C92333}"/>
          </ac:picMkLst>
        </pc:picChg>
      </pc:sldChg>
      <pc:sldChg chg="addSp modSp mod">
        <pc:chgData name="Aimee Neal" userId="24aa60f5-5df5-48a0-98ee-c6fae9d76ba6" providerId="ADAL" clId="{C9A88793-7360-4A8F-8367-2EB308275828}" dt="2025-02-27T16:11:36.633" v="1" actId="1076"/>
        <pc:sldMkLst>
          <pc:docMk/>
          <pc:sldMk cId="4144285111" sldId="268"/>
        </pc:sldMkLst>
        <pc:picChg chg="add mod">
          <ac:chgData name="Aimee Neal" userId="24aa60f5-5df5-48a0-98ee-c6fae9d76ba6" providerId="ADAL" clId="{C9A88793-7360-4A8F-8367-2EB308275828}" dt="2025-02-27T16:11:36.633" v="1" actId="1076"/>
          <ac:picMkLst>
            <pc:docMk/>
            <pc:sldMk cId="4144285111" sldId="268"/>
            <ac:picMk id="3" creationId="{3E8B1FD5-C830-42AC-86A8-A2996A07C694}"/>
          </ac:picMkLst>
        </pc:picChg>
      </pc:sldChg>
      <pc:sldChg chg="addSp modSp mod">
        <pc:chgData name="Aimee Neal" userId="24aa60f5-5df5-48a0-98ee-c6fae9d76ba6" providerId="ADAL" clId="{C9A88793-7360-4A8F-8367-2EB308275828}" dt="2025-02-27T16:16:05.580" v="16" actId="14100"/>
        <pc:sldMkLst>
          <pc:docMk/>
          <pc:sldMk cId="2208289120" sldId="270"/>
        </pc:sldMkLst>
        <pc:picChg chg="add mod">
          <ac:chgData name="Aimee Neal" userId="24aa60f5-5df5-48a0-98ee-c6fae9d76ba6" providerId="ADAL" clId="{C9A88793-7360-4A8F-8367-2EB308275828}" dt="2025-02-27T16:16:05.580" v="16" actId="14100"/>
          <ac:picMkLst>
            <pc:docMk/>
            <pc:sldMk cId="2208289120" sldId="270"/>
            <ac:picMk id="3" creationId="{72C74B34-92F5-4F53-9735-2D384AA74EFF}"/>
          </ac:picMkLst>
        </pc:picChg>
      </pc:sldChg>
      <pc:sldChg chg="addSp delSp modSp mod">
        <pc:chgData name="Aimee Neal" userId="24aa60f5-5df5-48a0-98ee-c6fae9d76ba6" providerId="ADAL" clId="{C9A88793-7360-4A8F-8367-2EB308275828}" dt="2025-02-27T16:18:12.348" v="23" actId="14100"/>
        <pc:sldMkLst>
          <pc:docMk/>
          <pc:sldMk cId="3537778405" sldId="271"/>
        </pc:sldMkLst>
        <pc:picChg chg="add del mod">
          <ac:chgData name="Aimee Neal" userId="24aa60f5-5df5-48a0-98ee-c6fae9d76ba6" providerId="ADAL" clId="{C9A88793-7360-4A8F-8367-2EB308275828}" dt="2025-02-27T16:17:34.954" v="20" actId="478"/>
          <ac:picMkLst>
            <pc:docMk/>
            <pc:sldMk cId="3537778405" sldId="271"/>
            <ac:picMk id="3" creationId="{09BB4A6C-E2A0-4807-8678-993A1C64A6F5}"/>
          </ac:picMkLst>
        </pc:picChg>
        <pc:picChg chg="add mod">
          <ac:chgData name="Aimee Neal" userId="24aa60f5-5df5-48a0-98ee-c6fae9d76ba6" providerId="ADAL" clId="{C9A88793-7360-4A8F-8367-2EB308275828}" dt="2025-02-27T16:18:12.348" v="23" actId="14100"/>
          <ac:picMkLst>
            <pc:docMk/>
            <pc:sldMk cId="3537778405" sldId="271"/>
            <ac:picMk id="6" creationId="{F3D61514-70FD-4093-862E-89F221897578}"/>
          </ac:picMkLst>
        </pc:picChg>
      </pc:sldChg>
      <pc:sldChg chg="addSp modSp mod">
        <pc:chgData name="Aimee Neal" userId="24aa60f5-5df5-48a0-98ee-c6fae9d76ba6" providerId="ADAL" clId="{C9A88793-7360-4A8F-8367-2EB308275828}" dt="2025-02-27T16:12:17.257" v="4" actId="14100"/>
        <pc:sldMkLst>
          <pc:docMk/>
          <pc:sldMk cId="569709641" sldId="276"/>
        </pc:sldMkLst>
        <pc:picChg chg="add mod">
          <ac:chgData name="Aimee Neal" userId="24aa60f5-5df5-48a0-98ee-c6fae9d76ba6" providerId="ADAL" clId="{C9A88793-7360-4A8F-8367-2EB308275828}" dt="2025-02-27T16:12:17.257" v="4" actId="14100"/>
          <ac:picMkLst>
            <pc:docMk/>
            <pc:sldMk cId="569709641" sldId="276"/>
            <ac:picMk id="3" creationId="{E82F7AFB-0CB2-43C8-9AB1-128BD1C84936}"/>
          </ac:picMkLst>
        </pc:picChg>
      </pc:sldChg>
      <pc:sldChg chg="addSp delSp modSp add mod">
        <pc:chgData name="Aimee Neal" userId="24aa60f5-5df5-48a0-98ee-c6fae9d76ba6" providerId="ADAL" clId="{C9A88793-7360-4A8F-8367-2EB308275828}" dt="2025-02-27T16:13:02.679" v="10" actId="1076"/>
        <pc:sldMkLst>
          <pc:docMk/>
          <pc:sldMk cId="3833273711" sldId="286"/>
        </pc:sldMkLst>
        <pc:picChg chg="del">
          <ac:chgData name="Aimee Neal" userId="24aa60f5-5df5-48a0-98ee-c6fae9d76ba6" providerId="ADAL" clId="{C9A88793-7360-4A8F-8367-2EB308275828}" dt="2025-02-27T16:12:20.878" v="6" actId="478"/>
          <ac:picMkLst>
            <pc:docMk/>
            <pc:sldMk cId="3833273711" sldId="286"/>
            <ac:picMk id="3" creationId="{E82F7AFB-0CB2-43C8-9AB1-128BD1C84936}"/>
          </ac:picMkLst>
        </pc:picChg>
        <pc:picChg chg="add mod">
          <ac:chgData name="Aimee Neal" userId="24aa60f5-5df5-48a0-98ee-c6fae9d76ba6" providerId="ADAL" clId="{C9A88793-7360-4A8F-8367-2EB308275828}" dt="2025-02-27T16:13:02.679" v="10" actId="1076"/>
          <ac:picMkLst>
            <pc:docMk/>
            <pc:sldMk cId="3833273711" sldId="286"/>
            <ac:picMk id="4" creationId="{74651059-7359-4256-A93E-B8D63C2F8230}"/>
          </ac:picMkLst>
        </pc:picChg>
      </pc:sldChg>
    </pc:docChg>
  </pc:docChgLst>
  <pc:docChgLst>
    <pc:chgData name="Lauren Hargreaves" userId="d9a01c02-9ddb-4a73-bce3-5aed72c5e3e1" providerId="ADAL" clId="{8F118C4B-C708-452C-B664-3483378BF9F3}"/>
    <pc:docChg chg="custSel addSld delSld modSld delMainMaster">
      <pc:chgData name="Lauren Hargreaves" userId="d9a01c02-9ddb-4a73-bce3-5aed72c5e3e1" providerId="ADAL" clId="{8F118C4B-C708-452C-B664-3483378BF9F3}" dt="2026-02-03T14:41:22.816" v="47" actId="14100"/>
      <pc:docMkLst>
        <pc:docMk/>
      </pc:docMkLst>
      <pc:sldChg chg="add del">
        <pc:chgData name="Lauren Hargreaves" userId="d9a01c02-9ddb-4a73-bce3-5aed72c5e3e1" providerId="ADAL" clId="{8F118C4B-C708-452C-B664-3483378BF9F3}" dt="2026-02-03T14:37:28.117" v="8" actId="47"/>
        <pc:sldMkLst>
          <pc:docMk/>
          <pc:sldMk cId="1229405277" sldId="256"/>
        </pc:sldMkLst>
      </pc:sldChg>
      <pc:sldChg chg="del">
        <pc:chgData name="Lauren Hargreaves" userId="d9a01c02-9ddb-4a73-bce3-5aed72c5e3e1" providerId="ADAL" clId="{8F118C4B-C708-452C-B664-3483378BF9F3}" dt="2026-02-03T14:36:21.996" v="4" actId="47"/>
        <pc:sldMkLst>
          <pc:docMk/>
          <pc:sldMk cId="0" sldId="258"/>
        </pc:sldMkLst>
      </pc:sldChg>
      <pc:sldChg chg="delSp mod">
        <pc:chgData name="Lauren Hargreaves" userId="d9a01c02-9ddb-4a73-bce3-5aed72c5e3e1" providerId="ADAL" clId="{8F118C4B-C708-452C-B664-3483378BF9F3}" dt="2026-02-03T14:36:09.980" v="0" actId="478"/>
        <pc:sldMkLst>
          <pc:docMk/>
          <pc:sldMk cId="2811312285" sldId="259"/>
        </pc:sldMkLst>
        <pc:picChg chg="del">
          <ac:chgData name="Lauren Hargreaves" userId="d9a01c02-9ddb-4a73-bce3-5aed72c5e3e1" providerId="ADAL" clId="{8F118C4B-C708-452C-B664-3483378BF9F3}" dt="2026-02-03T14:36:09.980" v="0" actId="478"/>
          <ac:picMkLst>
            <pc:docMk/>
            <pc:sldMk cId="2811312285" sldId="259"/>
            <ac:picMk id="3" creationId="{DD5BB261-AA87-4CDD-A29B-D67F37C92333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8:52.351" v="25" actId="14100"/>
        <pc:sldMkLst>
          <pc:docMk/>
          <pc:sldMk cId="2746382218" sldId="265"/>
        </pc:sldMkLst>
        <pc:picChg chg="del">
          <ac:chgData name="Lauren Hargreaves" userId="d9a01c02-9ddb-4a73-bce3-5aed72c5e3e1" providerId="ADAL" clId="{8F118C4B-C708-452C-B664-3483378BF9F3}" dt="2026-02-03T14:36:23.345" v="5" actId="478"/>
          <ac:picMkLst>
            <pc:docMk/>
            <pc:sldMk cId="2746382218" sldId="265"/>
            <ac:picMk id="2" creationId="{C3CB2CF8-624F-4DE4-AC95-AC47A3D203C1}"/>
          </ac:picMkLst>
        </pc:picChg>
        <pc:picChg chg="add mod modCrop">
          <ac:chgData name="Lauren Hargreaves" userId="d9a01c02-9ddb-4a73-bce3-5aed72c5e3e1" providerId="ADAL" clId="{8F118C4B-C708-452C-B664-3483378BF9F3}" dt="2026-02-03T14:38:52.351" v="25" actId="14100"/>
          <ac:picMkLst>
            <pc:docMk/>
            <pc:sldMk cId="2746382218" sldId="265"/>
            <ac:picMk id="5" creationId="{ED1F05FE-BF14-483F-B808-7FEF294310CE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7:39.557" v="12" actId="14100"/>
        <pc:sldMkLst>
          <pc:docMk/>
          <pc:sldMk cId="239657606" sldId="269"/>
        </pc:sldMkLst>
        <pc:picChg chg="add mod">
          <ac:chgData name="Lauren Hargreaves" userId="d9a01c02-9ddb-4a73-bce3-5aed72c5e3e1" providerId="ADAL" clId="{8F118C4B-C708-452C-B664-3483378BF9F3}" dt="2026-02-03T14:37:39.557" v="12" actId="14100"/>
          <ac:picMkLst>
            <pc:docMk/>
            <pc:sldMk cId="239657606" sldId="269"/>
            <ac:picMk id="2" creationId="{1FFBF5F2-AE27-4C3D-A2EA-28191FA048ED}"/>
          </ac:picMkLst>
        </pc:picChg>
        <pc:picChg chg="del">
          <ac:chgData name="Lauren Hargreaves" userId="d9a01c02-9ddb-4a73-bce3-5aed72c5e3e1" providerId="ADAL" clId="{8F118C4B-C708-452C-B664-3483378BF9F3}" dt="2026-02-03T14:36:12.945" v="1" actId="478"/>
          <ac:picMkLst>
            <pc:docMk/>
            <pc:sldMk cId="239657606" sldId="269"/>
            <ac:picMk id="5" creationId="{3274759C-B7AB-4EF0-88FB-29C3C17A9751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9:26.476" v="32" actId="1076"/>
        <pc:sldMkLst>
          <pc:docMk/>
          <pc:sldMk cId="2208289120" sldId="270"/>
        </pc:sldMkLst>
        <pc:picChg chg="del">
          <ac:chgData name="Lauren Hargreaves" userId="d9a01c02-9ddb-4a73-bce3-5aed72c5e3e1" providerId="ADAL" clId="{8F118C4B-C708-452C-B664-3483378BF9F3}" dt="2026-02-03T14:36:30.034" v="6" actId="478"/>
          <ac:picMkLst>
            <pc:docMk/>
            <pc:sldMk cId="2208289120" sldId="270"/>
            <ac:picMk id="3" creationId="{72C74B34-92F5-4F53-9735-2D384AA74EFF}"/>
          </ac:picMkLst>
        </pc:picChg>
        <pc:picChg chg="add mod modCrop">
          <ac:chgData name="Lauren Hargreaves" userId="d9a01c02-9ddb-4a73-bce3-5aed72c5e3e1" providerId="ADAL" clId="{8F118C4B-C708-452C-B664-3483378BF9F3}" dt="2026-02-03T14:39:26.476" v="32" actId="1076"/>
          <ac:picMkLst>
            <pc:docMk/>
            <pc:sldMk cId="2208289120" sldId="270"/>
            <ac:picMk id="5" creationId="{8103821E-79F1-4E62-8542-E3697276E2F9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40:49.564" v="41" actId="1076"/>
        <pc:sldMkLst>
          <pc:docMk/>
          <pc:sldMk cId="3604445374" sldId="272"/>
        </pc:sldMkLst>
        <pc:picChg chg="add mod modCrop">
          <ac:chgData name="Lauren Hargreaves" userId="d9a01c02-9ddb-4a73-bce3-5aed72c5e3e1" providerId="ADAL" clId="{8F118C4B-C708-452C-B664-3483378BF9F3}" dt="2026-02-03T14:40:49.564" v="41" actId="1076"/>
          <ac:picMkLst>
            <pc:docMk/>
            <pc:sldMk cId="3604445374" sldId="272"/>
            <ac:picMk id="3" creationId="{E28763C8-C3D3-4254-9F26-4DE40406EC49}"/>
          </ac:picMkLst>
        </pc:picChg>
        <pc:picChg chg="del">
          <ac:chgData name="Lauren Hargreaves" userId="d9a01c02-9ddb-4a73-bce3-5aed72c5e3e1" providerId="ADAL" clId="{8F118C4B-C708-452C-B664-3483378BF9F3}" dt="2026-02-03T14:40:16.929" v="33" actId="478"/>
          <ac:picMkLst>
            <pc:docMk/>
            <pc:sldMk cId="3604445374" sldId="272"/>
            <ac:picMk id="5" creationId="{E33E29E4-E517-4AF7-9479-8C5F3A689DBB}"/>
          </ac:picMkLst>
        </pc:picChg>
      </pc:sldChg>
      <pc:sldChg chg="modSp del mod">
        <pc:chgData name="Lauren Hargreaves" userId="d9a01c02-9ddb-4a73-bce3-5aed72c5e3e1" providerId="ADAL" clId="{8F118C4B-C708-452C-B664-3483378BF9F3}" dt="2026-02-03T14:36:19.563" v="3" actId="47"/>
        <pc:sldMkLst>
          <pc:docMk/>
          <pc:sldMk cId="0" sldId="284"/>
        </pc:sldMkLst>
        <pc:spChg chg="mod">
          <ac:chgData name="Lauren Hargreaves" userId="d9a01c02-9ddb-4a73-bce3-5aed72c5e3e1" providerId="ADAL" clId="{8F118C4B-C708-452C-B664-3483378BF9F3}" dt="2026-02-03T14:36:15.346" v="2" actId="20577"/>
          <ac:spMkLst>
            <pc:docMk/>
            <pc:sldMk cId="0" sldId="284"/>
            <ac:spMk id="180" creationId="{00000000-0000-0000-0000-000000000000}"/>
          </ac:spMkLst>
        </pc:spChg>
      </pc:sldChg>
      <pc:sldChg chg="addSp delSp modSp mod">
        <pc:chgData name="Lauren Hargreaves" userId="d9a01c02-9ddb-4a73-bce3-5aed72c5e3e1" providerId="ADAL" clId="{8F118C4B-C708-452C-B664-3483378BF9F3}" dt="2026-02-03T14:41:22.816" v="47" actId="14100"/>
        <pc:sldMkLst>
          <pc:docMk/>
          <pc:sldMk cId="757783695" sldId="285"/>
        </pc:sldMkLst>
        <pc:picChg chg="del">
          <ac:chgData name="Lauren Hargreaves" userId="d9a01c02-9ddb-4a73-bce3-5aed72c5e3e1" providerId="ADAL" clId="{8F118C4B-C708-452C-B664-3483378BF9F3}" dt="2026-02-03T14:40:18.494" v="34" actId="478"/>
          <ac:picMkLst>
            <pc:docMk/>
            <pc:sldMk cId="757783695" sldId="285"/>
            <ac:picMk id="3" creationId="{4F7397E3-0DA2-446A-B691-1AA178778FB9}"/>
          </ac:picMkLst>
        </pc:picChg>
        <pc:picChg chg="add mod modCrop">
          <ac:chgData name="Lauren Hargreaves" userId="d9a01c02-9ddb-4a73-bce3-5aed72c5e3e1" providerId="ADAL" clId="{8F118C4B-C708-452C-B664-3483378BF9F3}" dt="2026-02-03T14:41:22.816" v="47" actId="14100"/>
          <ac:picMkLst>
            <pc:docMk/>
            <pc:sldMk cId="757783695" sldId="285"/>
            <ac:picMk id="4" creationId="{A1852B30-351C-4CA5-9E9D-6F6626BA481F}"/>
          </ac:picMkLst>
        </pc:picChg>
      </pc:sldChg>
      <pc:sldChg chg="addSp delSp modSp mod">
        <pc:chgData name="Lauren Hargreaves" userId="d9a01c02-9ddb-4a73-bce3-5aed72c5e3e1" providerId="ADAL" clId="{8F118C4B-C708-452C-B664-3483378BF9F3}" dt="2026-02-03T14:38:10.077" v="19" actId="14100"/>
        <pc:sldMkLst>
          <pc:docMk/>
          <pc:sldMk cId="1238610554" sldId="287"/>
        </pc:sldMkLst>
        <pc:picChg chg="del">
          <ac:chgData name="Lauren Hargreaves" userId="d9a01c02-9ddb-4a73-bce3-5aed72c5e3e1" providerId="ADAL" clId="{8F118C4B-C708-452C-B664-3483378BF9F3}" dt="2026-02-03T14:37:46.081" v="13" actId="478"/>
          <ac:picMkLst>
            <pc:docMk/>
            <pc:sldMk cId="1238610554" sldId="287"/>
            <ac:picMk id="2" creationId="{1FFBF5F2-AE27-4C3D-A2EA-28191FA048ED}"/>
          </ac:picMkLst>
        </pc:picChg>
        <pc:picChg chg="add mod">
          <ac:chgData name="Lauren Hargreaves" userId="d9a01c02-9ddb-4a73-bce3-5aed72c5e3e1" providerId="ADAL" clId="{8F118C4B-C708-452C-B664-3483378BF9F3}" dt="2026-02-03T14:38:10.077" v="19" actId="14100"/>
          <ac:picMkLst>
            <pc:docMk/>
            <pc:sldMk cId="1238610554" sldId="287"/>
            <ac:picMk id="3" creationId="{89B03CE6-7F55-4F7A-8E32-AB24E64D088C}"/>
          </ac:picMkLst>
        </pc:picChg>
      </pc:sldChg>
      <pc:sldChg chg="add del">
        <pc:chgData name="Lauren Hargreaves" userId="d9a01c02-9ddb-4a73-bce3-5aed72c5e3e1" providerId="ADAL" clId="{8F118C4B-C708-452C-B664-3483378BF9F3}" dt="2026-02-03T14:37:58.199" v="15" actId="47"/>
        <pc:sldMkLst>
          <pc:docMk/>
          <pc:sldMk cId="1275666970" sldId="288"/>
        </pc:sldMkLst>
      </pc:sldChg>
      <pc:sldMasterChg chg="del delSldLayout">
        <pc:chgData name="Lauren Hargreaves" userId="d9a01c02-9ddb-4a73-bce3-5aed72c5e3e1" providerId="ADAL" clId="{8F118C4B-C708-452C-B664-3483378BF9F3}" dt="2026-02-03T14:36:21.996" v="4" actId="47"/>
        <pc:sldMasterMkLst>
          <pc:docMk/>
          <pc:sldMasterMk cId="465826700" sldId="2147483660"/>
        </pc:sldMasterMkLst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389596717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538375518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1155456487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2870115484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867918407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641319740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074394432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551576442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445965702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3536725205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6:21.996" v="4" actId="47"/>
          <pc:sldLayoutMkLst>
            <pc:docMk/>
            <pc:sldMasterMk cId="465826700" sldId="2147483660"/>
            <pc:sldLayoutMk cId="1887520189" sldId="2147483671"/>
          </pc:sldLayoutMkLst>
        </pc:sldLayoutChg>
      </pc:sldMasterChg>
      <pc:sldMasterChg chg="del delSldLayout">
        <pc:chgData name="Lauren Hargreaves" userId="d9a01c02-9ddb-4a73-bce3-5aed72c5e3e1" providerId="ADAL" clId="{8F118C4B-C708-452C-B664-3483378BF9F3}" dt="2026-02-03T14:37:58.199" v="15" actId="47"/>
        <pc:sldMasterMkLst>
          <pc:docMk/>
          <pc:sldMasterMk cId="2250664617" sldId="2147483660"/>
        </pc:sldMasterMkLst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522316074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507365746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133310725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691905676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621427011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673070667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651094270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3044056682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78751528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813554197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7:58.199" v="15" actId="47"/>
          <pc:sldLayoutMkLst>
            <pc:docMk/>
            <pc:sldMasterMk cId="2250664617" sldId="2147483660"/>
            <pc:sldLayoutMk cId="1514186085" sldId="2147483671"/>
          </pc:sldLayoutMkLst>
        </pc:sldLayoutChg>
      </pc:sldMasterChg>
      <pc:sldMasterChg chg="del delSldLayout">
        <pc:chgData name="Lauren Hargreaves" userId="d9a01c02-9ddb-4a73-bce3-5aed72c5e3e1" providerId="ADAL" clId="{8F118C4B-C708-452C-B664-3483378BF9F3}" dt="2026-02-03T14:37:28.117" v="8" actId="47"/>
        <pc:sldMasterMkLst>
          <pc:docMk/>
          <pc:sldMasterMk cId="4209139240" sldId="2147483660"/>
        </pc:sldMasterMkLst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862521871" sldId="2147483661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3146637320" sldId="2147483662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929410711" sldId="2147483663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310100879" sldId="2147483664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3530504166" sldId="2147483665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337023676" sldId="2147483666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1772597975" sldId="2147483667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1682414244" sldId="2147483668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402402850" sldId="2147483669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2403955420" sldId="2147483670"/>
          </pc:sldLayoutMkLst>
        </pc:sldLayoutChg>
        <pc:sldLayoutChg chg="del">
          <pc:chgData name="Lauren Hargreaves" userId="d9a01c02-9ddb-4a73-bce3-5aed72c5e3e1" providerId="ADAL" clId="{8F118C4B-C708-452C-B664-3483378BF9F3}" dt="2026-02-03T14:37:28.117" v="8" actId="47"/>
          <pc:sldLayoutMkLst>
            <pc:docMk/>
            <pc:sldMasterMk cId="4209139240" sldId="2147483660"/>
            <pc:sldLayoutMk cId="4250835723" sldId="2147483671"/>
          </pc:sldLayoutMkLst>
        </pc:sldLayoutChg>
      </pc:sldMasterChg>
    </pc:docChg>
  </pc:docChgLst>
  <pc:docChgLst>
    <pc:chgData name="Lauren Hargreaves" userId="d9a01c02-9ddb-4a73-bce3-5aed72c5e3e1" providerId="ADAL" clId="{1BB444BA-8D5A-4C16-83E9-2B6A8F97408F}"/>
    <pc:docChg chg="custSel addSld delSld modSld">
      <pc:chgData name="Lauren Hargreaves" userId="d9a01c02-9ddb-4a73-bce3-5aed72c5e3e1" providerId="ADAL" clId="{1BB444BA-8D5A-4C16-83E9-2B6A8F97408F}" dt="2025-01-06T18:48:30.986" v="129" actId="14100"/>
      <pc:docMkLst>
        <pc:docMk/>
      </pc:docMkLst>
      <pc:sldChg chg="modSp mod">
        <pc:chgData name="Lauren Hargreaves" userId="d9a01c02-9ddb-4a73-bce3-5aed72c5e3e1" providerId="ADAL" clId="{1BB444BA-8D5A-4C16-83E9-2B6A8F97408F}" dt="2025-01-06T18:23:06.049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1BB444BA-8D5A-4C16-83E9-2B6A8F97408F}" dt="2025-01-06T18:23:06.049" v="1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addSp delSp modSp mod">
        <pc:chgData name="Lauren Hargreaves" userId="d9a01c02-9ddb-4a73-bce3-5aed72c5e3e1" providerId="ADAL" clId="{1BB444BA-8D5A-4C16-83E9-2B6A8F97408F}" dt="2025-01-06T18:30:54.465" v="95" actId="14100"/>
        <pc:sldMkLst>
          <pc:docMk/>
          <pc:sldMk cId="2811312285" sldId="259"/>
        </pc:sldMkLst>
        <pc:spChg chg="mod">
          <ac:chgData name="Lauren Hargreaves" userId="d9a01c02-9ddb-4a73-bce3-5aed72c5e3e1" providerId="ADAL" clId="{1BB444BA-8D5A-4C16-83E9-2B6A8F97408F}" dt="2025-01-06T18:23:33.609" v="34" actId="20577"/>
          <ac:spMkLst>
            <pc:docMk/>
            <pc:sldMk cId="2811312285" sldId="259"/>
            <ac:spMk id="4" creationId="{C0E282D4-EC7E-7034-F139-A12D22CAAB6C}"/>
          </ac:spMkLst>
        </pc:spChg>
        <pc:picChg chg="add mod modCrop">
          <ac:chgData name="Lauren Hargreaves" userId="d9a01c02-9ddb-4a73-bce3-5aed72c5e3e1" providerId="ADAL" clId="{1BB444BA-8D5A-4C16-83E9-2B6A8F97408F}" dt="2025-01-06T18:30:54.465" v="95" actId="14100"/>
          <ac:picMkLst>
            <pc:docMk/>
            <pc:sldMk cId="2811312285" sldId="259"/>
            <ac:picMk id="3" creationId="{37912089-5C42-4F2C-B847-A978E90C4BFF}"/>
          </ac:picMkLst>
        </pc:picChg>
        <pc:picChg chg="del">
          <ac:chgData name="Lauren Hargreaves" userId="d9a01c02-9ddb-4a73-bce3-5aed72c5e3e1" providerId="ADAL" clId="{1BB444BA-8D5A-4C16-83E9-2B6A8F97408F}" dt="2025-01-06T18:23:26.558" v="8" actId="478"/>
          <ac:picMkLst>
            <pc:docMk/>
            <pc:sldMk cId="2811312285" sldId="259"/>
            <ac:picMk id="5" creationId="{5760F50F-923D-44FC-A766-0E3480396728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1:16.137" v="119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1BB444BA-8D5A-4C16-83E9-2B6A8F97408F}" dt="2025-01-06T18:32:06.173" v="102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d9a01c02-9ddb-4a73-bce3-5aed72c5e3e1" providerId="ADAL" clId="{1BB444BA-8D5A-4C16-83E9-2B6A8F97408F}" dt="2025-01-06T18:41:16.137" v="119" actId="14100"/>
          <ac:picMkLst>
            <pc:docMk/>
            <pc:sldMk cId="2746382218" sldId="265"/>
            <ac:picMk id="3" creationId="{D4B3838C-F66E-4DA0-95A6-8B2CDC8C2335}"/>
          </ac:picMkLst>
        </pc:picChg>
        <pc:picChg chg="del">
          <ac:chgData name="Lauren Hargreaves" userId="d9a01c02-9ddb-4a73-bce3-5aed72c5e3e1" providerId="ADAL" clId="{1BB444BA-8D5A-4C16-83E9-2B6A8F97408F}" dt="2025-01-06T18:23:40.182" v="37" actId="478"/>
          <ac:picMkLst>
            <pc:docMk/>
            <pc:sldMk cId="2746382218" sldId="265"/>
            <ac:picMk id="5" creationId="{E451C7DA-C90E-42EF-B14A-77D8A10E0B2C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5:21.421" v="57" actId="14100"/>
        <pc:sldMkLst>
          <pc:docMk/>
          <pc:sldMk cId="2969393977" sldId="267"/>
        </pc:sldMkLst>
        <pc:picChg chg="add mod modCrop">
          <ac:chgData name="Lauren Hargreaves" userId="d9a01c02-9ddb-4a73-bce3-5aed72c5e3e1" providerId="ADAL" clId="{1BB444BA-8D5A-4C16-83E9-2B6A8F97408F}" dt="2025-01-06T18:25:21.421" v="57" actId="14100"/>
          <ac:picMkLst>
            <pc:docMk/>
            <pc:sldMk cId="2969393977" sldId="267"/>
            <ac:picMk id="3" creationId="{DD95AE17-5F13-4B20-A58F-C714B3FA9851}"/>
          </ac:picMkLst>
        </pc:picChg>
        <pc:picChg chg="del">
          <ac:chgData name="Lauren Hargreaves" userId="d9a01c02-9ddb-4a73-bce3-5aed72c5e3e1" providerId="ADAL" clId="{1BB444BA-8D5A-4C16-83E9-2B6A8F97408F}" dt="2025-01-06T18:23:14.642" v="2" actId="478"/>
          <ac:picMkLst>
            <pc:docMk/>
            <pc:sldMk cId="2969393977" sldId="267"/>
            <ac:picMk id="5" creationId="{490B9F5B-A57F-4225-B54C-5BC7C755F686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9:38.234" v="84" actId="14100"/>
        <pc:sldMkLst>
          <pc:docMk/>
          <pc:sldMk cId="4144285111" sldId="268"/>
        </pc:sldMkLst>
        <pc:picChg chg="add mod modCrop">
          <ac:chgData name="Lauren Hargreaves" userId="d9a01c02-9ddb-4a73-bce3-5aed72c5e3e1" providerId="ADAL" clId="{1BB444BA-8D5A-4C16-83E9-2B6A8F97408F}" dt="2025-01-06T18:29:38.234" v="84" actId="14100"/>
          <ac:picMkLst>
            <pc:docMk/>
            <pc:sldMk cId="4144285111" sldId="268"/>
            <ac:picMk id="3" creationId="{EE514E1E-52C4-4A34-B15C-8A202E0CF50B}"/>
          </ac:picMkLst>
        </pc:picChg>
        <pc:picChg chg="del">
          <ac:chgData name="Lauren Hargreaves" userId="d9a01c02-9ddb-4a73-bce3-5aed72c5e3e1" providerId="ADAL" clId="{1BB444BA-8D5A-4C16-83E9-2B6A8F97408F}" dt="2025-01-06T18:23:20.202" v="5" actId="478"/>
          <ac:picMkLst>
            <pc:docMk/>
            <pc:sldMk cId="4144285111" sldId="268"/>
            <ac:picMk id="5" creationId="{479FC126-2572-466A-A386-502358D2073E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32:00.635" v="100" actId="14100"/>
        <pc:sldMkLst>
          <pc:docMk/>
          <pc:sldMk cId="239657606" sldId="269"/>
        </pc:sldMkLst>
        <pc:picChg chg="add mod modCrop">
          <ac:chgData name="Lauren Hargreaves" userId="d9a01c02-9ddb-4a73-bce3-5aed72c5e3e1" providerId="ADAL" clId="{1BB444BA-8D5A-4C16-83E9-2B6A8F97408F}" dt="2025-01-06T18:32:00.635" v="100" actId="14100"/>
          <ac:picMkLst>
            <pc:docMk/>
            <pc:sldMk cId="239657606" sldId="269"/>
            <ac:picMk id="3" creationId="{425BB884-B5FA-4342-821E-CA66AD99BCB4}"/>
          </ac:picMkLst>
        </pc:picChg>
        <pc:picChg chg="del">
          <ac:chgData name="Lauren Hargreaves" userId="d9a01c02-9ddb-4a73-bce3-5aed72c5e3e1" providerId="ADAL" clId="{1BB444BA-8D5A-4C16-83E9-2B6A8F97408F}" dt="2025-01-06T18:23:35.530" v="35" actId="478"/>
          <ac:picMkLst>
            <pc:docMk/>
            <pc:sldMk cId="239657606" sldId="269"/>
            <ac:picMk id="5" creationId="{32DCD1A0-E265-4AD9-8C6F-1B343FDAAADA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8:30.986" v="129" actId="14100"/>
        <pc:sldMkLst>
          <pc:docMk/>
          <pc:sldMk cId="2208289120" sldId="270"/>
        </pc:sldMkLst>
        <pc:picChg chg="add mod modCrop">
          <ac:chgData name="Lauren Hargreaves" userId="d9a01c02-9ddb-4a73-bce3-5aed72c5e3e1" providerId="ADAL" clId="{1BB444BA-8D5A-4C16-83E9-2B6A8F97408F}" dt="2025-01-06T18:48:30.986" v="129" actId="14100"/>
          <ac:picMkLst>
            <pc:docMk/>
            <pc:sldMk cId="2208289120" sldId="270"/>
            <ac:picMk id="3" creationId="{A560CF7E-4DCE-4A9D-B5E6-E5F728C0FD33}"/>
          </ac:picMkLst>
        </pc:picChg>
        <pc:picChg chg="del">
          <ac:chgData name="Lauren Hargreaves" userId="d9a01c02-9ddb-4a73-bce3-5aed72c5e3e1" providerId="ADAL" clId="{1BB444BA-8D5A-4C16-83E9-2B6A8F97408F}" dt="2025-01-06T18:23:49.183" v="45" actId="478"/>
          <ac:picMkLst>
            <pc:docMk/>
            <pc:sldMk cId="2208289120" sldId="270"/>
            <ac:picMk id="5" creationId="{29107ACA-6D8F-418E-844D-432A2C44BB7D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36:46.469" v="107" actId="14100"/>
        <pc:sldMkLst>
          <pc:docMk/>
          <pc:sldMk cId="3537778405" sldId="271"/>
        </pc:sldMkLst>
        <pc:picChg chg="del">
          <ac:chgData name="Lauren Hargreaves" userId="d9a01c02-9ddb-4a73-bce3-5aed72c5e3e1" providerId="ADAL" clId="{1BB444BA-8D5A-4C16-83E9-2B6A8F97408F}" dt="2025-01-06T18:23:55.254" v="48" actId="478"/>
          <ac:picMkLst>
            <pc:docMk/>
            <pc:sldMk cId="3537778405" sldId="271"/>
            <ac:picMk id="3" creationId="{A322184B-ECCC-42ED-809F-7B2AD268C6B6}"/>
          </ac:picMkLst>
        </pc:picChg>
        <pc:picChg chg="add mod modCrop">
          <ac:chgData name="Lauren Hargreaves" userId="d9a01c02-9ddb-4a73-bce3-5aed72c5e3e1" providerId="ADAL" clId="{1BB444BA-8D5A-4C16-83E9-2B6A8F97408F}" dt="2025-01-06T18:36:46.469" v="107" actId="14100"/>
          <ac:picMkLst>
            <pc:docMk/>
            <pc:sldMk cId="3537778405" sldId="271"/>
            <ac:picMk id="5" creationId="{93C44C1E-B415-4AF4-B036-0807A9ED5ADA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45:27.709" v="124" actId="1076"/>
        <pc:sldMkLst>
          <pc:docMk/>
          <pc:sldMk cId="3604445374" sldId="272"/>
        </pc:sldMkLst>
        <pc:spChg chg="del">
          <ac:chgData name="Lauren Hargreaves" userId="d9a01c02-9ddb-4a73-bce3-5aed72c5e3e1" providerId="ADAL" clId="{1BB444BA-8D5A-4C16-83E9-2B6A8F97408F}" dt="2025-01-06T18:24:03.393" v="52" actId="478"/>
          <ac:spMkLst>
            <pc:docMk/>
            <pc:sldMk cId="3604445374" sldId="272"/>
            <ac:spMk id="5" creationId="{507E7EE3-08EB-43BD-B379-3798E5C89B61}"/>
          </ac:spMkLst>
        </pc:spChg>
        <pc:picChg chg="add mod modCrop">
          <ac:chgData name="Lauren Hargreaves" userId="d9a01c02-9ddb-4a73-bce3-5aed72c5e3e1" providerId="ADAL" clId="{1BB444BA-8D5A-4C16-83E9-2B6A8F97408F}" dt="2025-01-06T18:45:27.709" v="124" actId="1076"/>
          <ac:picMkLst>
            <pc:docMk/>
            <pc:sldMk cId="3604445374" sldId="272"/>
            <ac:picMk id="3" creationId="{61082B58-5A96-4DEE-8428-2E2C46229B9F}"/>
          </ac:picMkLst>
        </pc:picChg>
        <pc:picChg chg="del">
          <ac:chgData name="Lauren Hargreaves" userId="d9a01c02-9ddb-4a73-bce3-5aed72c5e3e1" providerId="ADAL" clId="{1BB444BA-8D5A-4C16-83E9-2B6A8F97408F}" dt="2025-01-06T18:23:58.009" v="49" actId="478"/>
          <ac:picMkLst>
            <pc:docMk/>
            <pc:sldMk cId="3604445374" sldId="272"/>
            <ac:picMk id="6" creationId="{89C98E72-DF52-446F-946F-6B2051AB0861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23:52.931" v="47" actId="47"/>
        <pc:sldMkLst>
          <pc:docMk/>
          <pc:sldMk cId="2817447045" sldId="273"/>
        </pc:sldMkLst>
        <pc:picChg chg="del">
          <ac:chgData name="Lauren Hargreaves" userId="d9a01c02-9ddb-4a73-bce3-5aed72c5e3e1" providerId="ADAL" clId="{1BB444BA-8D5A-4C16-83E9-2B6A8F97408F}" dt="2025-01-06T18:23:50.786" v="46" actId="478"/>
          <ac:picMkLst>
            <pc:docMk/>
            <pc:sldMk cId="2817447045" sldId="273"/>
            <ac:picMk id="3" creationId="{3304B872-0986-42F0-BE1D-0C2DF65FFC04}"/>
          </ac:picMkLst>
        </pc:picChg>
      </pc:sldChg>
      <pc:sldChg chg="addSp delSp modSp mod">
        <pc:chgData name="Lauren Hargreaves" userId="d9a01c02-9ddb-4a73-bce3-5aed72c5e3e1" providerId="ADAL" clId="{1BB444BA-8D5A-4C16-83E9-2B6A8F97408F}" dt="2025-01-06T18:25:53.782" v="63" actId="1076"/>
        <pc:sldMkLst>
          <pc:docMk/>
          <pc:sldMk cId="265355173" sldId="274"/>
        </pc:sldMkLst>
        <pc:picChg chg="del">
          <ac:chgData name="Lauren Hargreaves" userId="d9a01c02-9ddb-4a73-bce3-5aed72c5e3e1" providerId="ADAL" clId="{1BB444BA-8D5A-4C16-83E9-2B6A8F97408F}" dt="2025-01-06T18:23:16.516" v="3" actId="478"/>
          <ac:picMkLst>
            <pc:docMk/>
            <pc:sldMk cId="265355173" sldId="274"/>
            <ac:picMk id="3" creationId="{E7CB3E2F-A479-468B-85BA-460F137E1F07}"/>
          </ac:picMkLst>
        </pc:picChg>
        <pc:picChg chg="add mod modCrop">
          <ac:chgData name="Lauren Hargreaves" userId="d9a01c02-9ddb-4a73-bce3-5aed72c5e3e1" providerId="ADAL" clId="{1BB444BA-8D5A-4C16-83E9-2B6A8F97408F}" dt="2025-01-06T18:25:53.782" v="63" actId="1076"/>
          <ac:picMkLst>
            <pc:docMk/>
            <pc:sldMk cId="265355173" sldId="274"/>
            <ac:picMk id="4" creationId="{72D2AF55-0914-435E-9F71-8F466C4B23EC}"/>
          </ac:picMkLst>
        </pc:picChg>
      </pc:sldChg>
      <pc:sldChg chg="del">
        <pc:chgData name="Lauren Hargreaves" userId="d9a01c02-9ddb-4a73-bce3-5aed72c5e3e1" providerId="ADAL" clId="{1BB444BA-8D5A-4C16-83E9-2B6A8F97408F}" dt="2025-01-06T18:23:18.652" v="4" actId="47"/>
        <pc:sldMkLst>
          <pc:docMk/>
          <pc:sldMk cId="777764761" sldId="275"/>
        </pc:sldMkLst>
      </pc:sldChg>
      <pc:sldChg chg="addSp delSp modSp mod">
        <pc:chgData name="Lauren Hargreaves" userId="d9a01c02-9ddb-4a73-bce3-5aed72c5e3e1" providerId="ADAL" clId="{1BB444BA-8D5A-4C16-83E9-2B6A8F97408F}" dt="2025-01-06T18:30:19.841" v="89" actId="14100"/>
        <pc:sldMkLst>
          <pc:docMk/>
          <pc:sldMk cId="569709641" sldId="276"/>
        </pc:sldMkLst>
        <pc:picChg chg="del">
          <ac:chgData name="Lauren Hargreaves" userId="d9a01c02-9ddb-4a73-bce3-5aed72c5e3e1" providerId="ADAL" clId="{1BB444BA-8D5A-4C16-83E9-2B6A8F97408F}" dt="2025-01-06T18:23:21.977" v="6" actId="478"/>
          <ac:picMkLst>
            <pc:docMk/>
            <pc:sldMk cId="569709641" sldId="276"/>
            <ac:picMk id="3" creationId="{0A11749C-ECDE-4D64-AF31-56B1F28F0250}"/>
          </ac:picMkLst>
        </pc:picChg>
        <pc:picChg chg="add mod modCrop">
          <ac:chgData name="Lauren Hargreaves" userId="d9a01c02-9ddb-4a73-bce3-5aed72c5e3e1" providerId="ADAL" clId="{1BB444BA-8D5A-4C16-83E9-2B6A8F97408F}" dt="2025-01-06T18:30:19.841" v="89" actId="14100"/>
          <ac:picMkLst>
            <pc:docMk/>
            <pc:sldMk cId="569709641" sldId="276"/>
            <ac:picMk id="4" creationId="{D2654E59-BE25-4073-832B-0D66CD134EB3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30:22.649" v="90" actId="47"/>
        <pc:sldMkLst>
          <pc:docMk/>
          <pc:sldMk cId="2598547104" sldId="277"/>
        </pc:sldMkLst>
        <pc:picChg chg="del">
          <ac:chgData name="Lauren Hargreaves" userId="d9a01c02-9ddb-4a73-bce3-5aed72c5e3e1" providerId="ADAL" clId="{1BB444BA-8D5A-4C16-83E9-2B6A8F97408F}" dt="2025-01-06T18:23:24.035" v="7" actId="478"/>
          <ac:picMkLst>
            <pc:docMk/>
            <pc:sldMk cId="2598547104" sldId="277"/>
            <ac:picMk id="3" creationId="{A67D8EAF-370C-4BA6-B22C-51526DE4CC55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32:03.226" v="101" actId="47"/>
        <pc:sldMkLst>
          <pc:docMk/>
          <pc:sldMk cId="3130627284" sldId="278"/>
        </pc:sldMkLst>
        <pc:picChg chg="del">
          <ac:chgData name="Lauren Hargreaves" userId="d9a01c02-9ddb-4a73-bce3-5aed72c5e3e1" providerId="ADAL" clId="{1BB444BA-8D5A-4C16-83E9-2B6A8F97408F}" dt="2025-01-06T18:23:37.273" v="36" actId="478"/>
          <ac:picMkLst>
            <pc:docMk/>
            <pc:sldMk cId="3130627284" sldId="278"/>
            <ac:picMk id="3" creationId="{E187915E-0FB6-492A-BACB-1E8DA6153988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45:17.227" v="120" actId="47"/>
        <pc:sldMkLst>
          <pc:docMk/>
          <pc:sldMk cId="954823205" sldId="279"/>
        </pc:sldMkLst>
        <pc:spChg chg="del">
          <ac:chgData name="Lauren Hargreaves" userId="d9a01c02-9ddb-4a73-bce3-5aed72c5e3e1" providerId="ADAL" clId="{1BB444BA-8D5A-4C16-83E9-2B6A8F97408F}" dt="2025-01-06T18:24:01.255" v="51" actId="478"/>
          <ac:spMkLst>
            <pc:docMk/>
            <pc:sldMk cId="954823205" sldId="279"/>
            <ac:spMk id="5" creationId="{507E7EE3-08EB-43BD-B379-3798E5C89B61}"/>
          </ac:spMkLst>
        </pc:spChg>
        <pc:picChg chg="del">
          <ac:chgData name="Lauren Hargreaves" userId="d9a01c02-9ddb-4a73-bce3-5aed72c5e3e1" providerId="ADAL" clId="{1BB444BA-8D5A-4C16-83E9-2B6A8F97408F}" dt="2025-01-06T18:23:59.582" v="50" actId="478"/>
          <ac:picMkLst>
            <pc:docMk/>
            <pc:sldMk cId="954823205" sldId="279"/>
            <ac:picMk id="6" creationId="{CFE30297-C229-42E0-93CC-F724F79E2A38}"/>
          </ac:picMkLst>
        </pc:picChg>
      </pc:sldChg>
      <pc:sldChg chg="delSp del mod">
        <pc:chgData name="Lauren Hargreaves" userId="d9a01c02-9ddb-4a73-bce3-5aed72c5e3e1" providerId="ADAL" clId="{1BB444BA-8D5A-4C16-83E9-2B6A8F97408F}" dt="2025-01-06T18:23:47.803" v="44" actId="47"/>
        <pc:sldMkLst>
          <pc:docMk/>
          <pc:sldMk cId="3012592260" sldId="280"/>
        </pc:sldMkLst>
        <pc:picChg chg="del">
          <ac:chgData name="Lauren Hargreaves" userId="d9a01c02-9ddb-4a73-bce3-5aed72c5e3e1" providerId="ADAL" clId="{1BB444BA-8D5A-4C16-83E9-2B6A8F97408F}" dt="2025-01-06T18:23:45.945" v="43" actId="478"/>
          <ac:picMkLst>
            <pc:docMk/>
            <pc:sldMk cId="3012592260" sldId="280"/>
            <ac:picMk id="3" creationId="{40C8A1C5-643F-4781-A592-9830AE4E2424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26:31.270" v="70" actId="1076"/>
        <pc:sldMkLst>
          <pc:docMk/>
          <pc:sldMk cId="4191645828" sldId="280"/>
        </pc:sldMkLst>
        <pc:picChg chg="add mod modCrop">
          <ac:chgData name="Lauren Hargreaves" userId="d9a01c02-9ddb-4a73-bce3-5aed72c5e3e1" providerId="ADAL" clId="{1BB444BA-8D5A-4C16-83E9-2B6A8F97408F}" dt="2025-01-06T18:26:31.270" v="70" actId="1076"/>
          <ac:picMkLst>
            <pc:docMk/>
            <pc:sldMk cId="4191645828" sldId="280"/>
            <ac:picMk id="3" creationId="{4A1C23FC-7D54-4AE4-9B8E-4446C631FAE2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27:07.941" v="78" actId="1076"/>
        <pc:sldMkLst>
          <pc:docMk/>
          <pc:sldMk cId="2165636639" sldId="281"/>
        </pc:sldMkLst>
        <pc:picChg chg="add mod modCrop">
          <ac:chgData name="Lauren Hargreaves" userId="d9a01c02-9ddb-4a73-bce3-5aed72c5e3e1" providerId="ADAL" clId="{1BB444BA-8D5A-4C16-83E9-2B6A8F97408F}" dt="2025-01-06T18:27:07.941" v="78" actId="1076"/>
          <ac:picMkLst>
            <pc:docMk/>
            <pc:sldMk cId="2165636639" sldId="281"/>
            <ac:picMk id="3" creationId="{0879AC91-0182-484A-A3F5-3570ED9D6C27}"/>
          </ac:picMkLst>
        </pc:picChg>
      </pc:sldChg>
      <pc:sldChg chg="addSp modSp new mod">
        <pc:chgData name="Lauren Hargreaves" userId="d9a01c02-9ddb-4a73-bce3-5aed72c5e3e1" providerId="ADAL" clId="{1BB444BA-8D5A-4C16-83E9-2B6A8F97408F}" dt="2025-01-06T18:37:09.326" v="114" actId="1076"/>
        <pc:sldMkLst>
          <pc:docMk/>
          <pc:sldMk cId="1742984103" sldId="283"/>
        </pc:sldMkLst>
        <pc:picChg chg="add mod modCrop">
          <ac:chgData name="Lauren Hargreaves" userId="d9a01c02-9ddb-4a73-bce3-5aed72c5e3e1" providerId="ADAL" clId="{1BB444BA-8D5A-4C16-83E9-2B6A8F97408F}" dt="2025-01-06T18:37:09.326" v="114" actId="1076"/>
          <ac:picMkLst>
            <pc:docMk/>
            <pc:sldMk cId="1742984103" sldId="283"/>
            <ac:picMk id="3" creationId="{F42D5696-3472-4CE3-8066-7646F0CF5855}"/>
          </ac:picMkLst>
        </pc:picChg>
      </pc:sldChg>
    </pc:docChg>
  </pc:docChgLst>
  <pc:docChgLst>
    <pc:chgData name="Aimee Neal" userId="24aa60f5-5df5-48a0-98ee-c6fae9d76ba6" providerId="ADAL" clId="{081A4752-B517-440D-80CE-8DDBA2104688}"/>
    <pc:docChg chg="custSel addSld delSld modSld">
      <pc:chgData name="Aimee Neal" userId="24aa60f5-5df5-48a0-98ee-c6fae9d76ba6" providerId="ADAL" clId="{081A4752-B517-440D-80CE-8DDBA2104688}" dt="2024-11-06T08:44:31.281" v="48" actId="1076"/>
      <pc:docMkLst>
        <pc:docMk/>
      </pc:docMkLst>
      <pc:sldChg chg="addSp modSp mod">
        <pc:chgData name="Aimee Neal" userId="24aa60f5-5df5-48a0-98ee-c6fae9d76ba6" providerId="ADAL" clId="{081A4752-B517-440D-80CE-8DDBA2104688}" dt="2024-10-31T17:59:02.127" v="2" actId="14100"/>
        <pc:sldMkLst>
          <pc:docMk/>
          <pc:sldMk cId="3537778405" sldId="271"/>
        </pc:sldMkLst>
        <pc:picChg chg="add mod">
          <ac:chgData name="Aimee Neal" userId="24aa60f5-5df5-48a0-98ee-c6fae9d76ba6" providerId="ADAL" clId="{081A4752-B517-440D-80CE-8DDBA2104688}" dt="2024-10-31T17:59:02.127" v="2" actId="14100"/>
          <ac:picMkLst>
            <pc:docMk/>
            <pc:sldMk cId="3537778405" sldId="271"/>
            <ac:picMk id="3" creationId="{A322184B-ECCC-42ED-809F-7B2AD268C6B6}"/>
          </ac:picMkLst>
        </pc:picChg>
      </pc:sldChg>
      <pc:sldChg chg="addSp delSp modSp mod">
        <pc:chgData name="Aimee Neal" userId="24aa60f5-5df5-48a0-98ee-c6fae9d76ba6" providerId="ADAL" clId="{081A4752-B517-440D-80CE-8DDBA2104688}" dt="2024-11-06T08:44:31.281" v="48" actId="1076"/>
        <pc:sldMkLst>
          <pc:docMk/>
          <pc:sldMk cId="3604445374" sldId="272"/>
        </pc:sldMkLst>
        <pc:spChg chg="add mod ord">
          <ac:chgData name="Aimee Neal" userId="24aa60f5-5df5-48a0-98ee-c6fae9d76ba6" providerId="ADAL" clId="{081A4752-B517-440D-80CE-8DDBA2104688}" dt="2024-11-06T08:44:31.281" v="48" actId="1076"/>
          <ac:spMkLst>
            <pc:docMk/>
            <pc:sldMk cId="3604445374" sldId="272"/>
            <ac:spMk id="5" creationId="{507E7EE3-08EB-43BD-B379-3798E5C89B61}"/>
          </ac:spMkLst>
        </pc:spChg>
        <pc:picChg chg="add del mod">
          <ac:chgData name="Aimee Neal" userId="24aa60f5-5df5-48a0-98ee-c6fae9d76ba6" providerId="ADAL" clId="{081A4752-B517-440D-80CE-8DDBA2104688}" dt="2024-11-06T08:42:12.773" v="42" actId="478"/>
          <ac:picMkLst>
            <pc:docMk/>
            <pc:sldMk cId="3604445374" sldId="272"/>
            <ac:picMk id="3" creationId="{0273D1B3-C784-4A78-BF99-81D3C0AA6FAD}"/>
          </ac:picMkLst>
        </pc:picChg>
        <pc:picChg chg="add mod">
          <ac:chgData name="Aimee Neal" userId="24aa60f5-5df5-48a0-98ee-c6fae9d76ba6" providerId="ADAL" clId="{081A4752-B517-440D-80CE-8DDBA2104688}" dt="2024-11-06T08:44:28.650" v="47" actId="14100"/>
          <ac:picMkLst>
            <pc:docMk/>
            <pc:sldMk cId="3604445374" sldId="272"/>
            <ac:picMk id="6" creationId="{89C98E72-DF52-446F-946F-6B2051AB0861}"/>
          </ac:picMkLst>
        </pc:picChg>
      </pc:sldChg>
      <pc:sldChg chg="addSp delSp modSp add mod">
        <pc:chgData name="Aimee Neal" userId="24aa60f5-5df5-48a0-98ee-c6fae9d76ba6" providerId="ADAL" clId="{081A4752-B517-440D-80CE-8DDBA2104688}" dt="2024-10-31T18:02:34.695" v="33" actId="1076"/>
        <pc:sldMkLst>
          <pc:docMk/>
          <pc:sldMk cId="954823205" sldId="279"/>
        </pc:sldMkLst>
        <pc:spChg chg="mod ord">
          <ac:chgData name="Aimee Neal" userId="24aa60f5-5df5-48a0-98ee-c6fae9d76ba6" providerId="ADAL" clId="{081A4752-B517-440D-80CE-8DDBA2104688}" dt="2024-10-31T18:02:34.695" v="33" actId="1076"/>
          <ac:spMkLst>
            <pc:docMk/>
            <pc:sldMk cId="954823205" sldId="279"/>
            <ac:spMk id="5" creationId="{507E7EE3-08EB-43BD-B379-3798E5C89B61}"/>
          </ac:spMkLst>
        </pc:spChg>
        <pc:picChg chg="del">
          <ac:chgData name="Aimee Neal" userId="24aa60f5-5df5-48a0-98ee-c6fae9d76ba6" providerId="ADAL" clId="{081A4752-B517-440D-80CE-8DDBA2104688}" dt="2024-10-31T18:01:47.482" v="25" actId="478"/>
          <ac:picMkLst>
            <pc:docMk/>
            <pc:sldMk cId="954823205" sldId="279"/>
            <ac:picMk id="3" creationId="{0273D1B3-C784-4A78-BF99-81D3C0AA6FAD}"/>
          </ac:picMkLst>
        </pc:picChg>
        <pc:picChg chg="add mod">
          <ac:chgData name="Aimee Neal" userId="24aa60f5-5df5-48a0-98ee-c6fae9d76ba6" providerId="ADAL" clId="{081A4752-B517-440D-80CE-8DDBA2104688}" dt="2024-10-31T18:02:25.289" v="30" actId="14100"/>
          <ac:picMkLst>
            <pc:docMk/>
            <pc:sldMk cId="954823205" sldId="279"/>
            <ac:picMk id="6" creationId="{CFE30297-C229-42E0-93CC-F724F79E2A38}"/>
          </ac:picMkLst>
        </pc:picChg>
      </pc:sldChg>
      <pc:sldChg chg="addSp delSp modSp add mod">
        <pc:chgData name="Aimee Neal" userId="24aa60f5-5df5-48a0-98ee-c6fae9d76ba6" providerId="ADAL" clId="{081A4752-B517-440D-80CE-8DDBA2104688}" dt="2024-10-31T18:03:22.940" v="41" actId="1076"/>
        <pc:sldMkLst>
          <pc:docMk/>
          <pc:sldMk cId="3012592260" sldId="280"/>
        </pc:sldMkLst>
        <pc:picChg chg="add mod">
          <ac:chgData name="Aimee Neal" userId="24aa60f5-5df5-48a0-98ee-c6fae9d76ba6" providerId="ADAL" clId="{081A4752-B517-440D-80CE-8DDBA2104688}" dt="2024-10-31T18:03:22.940" v="41" actId="1076"/>
          <ac:picMkLst>
            <pc:docMk/>
            <pc:sldMk cId="3012592260" sldId="280"/>
            <ac:picMk id="3" creationId="{40C8A1C5-643F-4781-A592-9830AE4E2424}"/>
          </ac:picMkLst>
        </pc:picChg>
        <pc:picChg chg="del">
          <ac:chgData name="Aimee Neal" userId="24aa60f5-5df5-48a0-98ee-c6fae9d76ba6" providerId="ADAL" clId="{081A4752-B517-440D-80CE-8DDBA2104688}" dt="2024-10-31T18:03:12.581" v="35" actId="478"/>
          <ac:picMkLst>
            <pc:docMk/>
            <pc:sldMk cId="3012592260" sldId="280"/>
            <ac:picMk id="5" creationId="{E451C7DA-C90E-42EF-B14A-77D8A10E0B2C}"/>
          </ac:picMkLst>
        </pc:picChg>
      </pc:sldChg>
      <pc:sldChg chg="add del">
        <pc:chgData name="Aimee Neal" userId="24aa60f5-5df5-48a0-98ee-c6fae9d76ba6" providerId="ADAL" clId="{081A4752-B517-440D-80CE-8DDBA2104688}" dt="2024-10-31T18:03:14.846" v="37"/>
        <pc:sldMkLst>
          <pc:docMk/>
          <pc:sldMk cId="3497787876" sldId="281"/>
        </pc:sldMkLst>
      </pc:sldChg>
    </pc:docChg>
  </pc:docChgLst>
  <pc:docChgLst>
    <pc:chgData name="Lauren Hargreaves" userId="d9a01c02-9ddb-4a73-bce3-5aed72c5e3e1" providerId="ADAL" clId="{F5B51B1C-B61D-4E69-B7F2-82DA47A4C090}"/>
    <pc:docChg chg="custSel addSld delSld modSld">
      <pc:chgData name="Lauren Hargreaves" userId="d9a01c02-9ddb-4a73-bce3-5aed72c5e3e1" providerId="ADAL" clId="{F5B51B1C-B61D-4E69-B7F2-82DA47A4C090}" dt="2024-10-30T09:19:39.010" v="150" actId="14100"/>
      <pc:docMkLst>
        <pc:docMk/>
      </pc:docMkLst>
      <pc:sldChg chg="del">
        <pc:chgData name="Lauren Hargreaves" userId="d9a01c02-9ddb-4a73-bce3-5aed72c5e3e1" providerId="ADAL" clId="{F5B51B1C-B61D-4E69-B7F2-82DA47A4C090}" dt="2024-10-30T09:04:23.326" v="1" actId="47"/>
        <pc:sldMkLst>
          <pc:docMk/>
          <pc:sldMk cId="614975468" sldId="256"/>
        </pc:sldMkLst>
      </pc:sldChg>
      <pc:sldChg chg="modSp mod setBg delDesignElem">
        <pc:chgData name="Lauren Hargreaves" userId="d9a01c02-9ddb-4a73-bce3-5aed72c5e3e1" providerId="ADAL" clId="{F5B51B1C-B61D-4E69-B7F2-82DA47A4C090}" dt="2024-10-30T09:04:38.279" v="4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F5B51B1C-B61D-4E69-B7F2-82DA47A4C090}" dt="2024-10-30T09:04:38.279" v="4" actId="20577"/>
          <ac:spMkLst>
            <pc:docMk/>
            <pc:sldMk cId="3294250143" sldId="257"/>
            <ac:spMk id="6" creationId="{421BF1E9-362D-5E78-7A0C-1266DE496F20}"/>
          </ac:spMkLst>
        </pc:spChg>
      </pc:sldChg>
      <pc:sldChg chg="addSp delSp modSp mod">
        <pc:chgData name="Lauren Hargreaves" userId="d9a01c02-9ddb-4a73-bce3-5aed72c5e3e1" providerId="ADAL" clId="{F5B51B1C-B61D-4E69-B7F2-82DA47A4C090}" dt="2024-10-30T09:12:18.794" v="99" actId="1076"/>
        <pc:sldMkLst>
          <pc:docMk/>
          <pc:sldMk cId="2811312285" sldId="259"/>
        </pc:sldMkLst>
        <pc:spChg chg="mod">
          <ac:chgData name="Lauren Hargreaves" userId="d9a01c02-9ddb-4a73-bce3-5aed72c5e3e1" providerId="ADAL" clId="{F5B51B1C-B61D-4E69-B7F2-82DA47A4C090}" dt="2024-10-30T09:06:45.028" v="34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F5B51B1C-B61D-4E69-B7F2-82DA47A4C090}" dt="2024-10-30T09:06:40.900" v="18" actId="478"/>
          <ac:picMkLst>
            <pc:docMk/>
            <pc:sldMk cId="2811312285" sldId="259"/>
            <ac:picMk id="2" creationId="{89B00F6A-948D-8A8D-4CAE-242F6D293483}"/>
          </ac:picMkLst>
        </pc:picChg>
        <pc:picChg chg="add mod modCrop">
          <ac:chgData name="Lauren Hargreaves" userId="d9a01c02-9ddb-4a73-bce3-5aed72c5e3e1" providerId="ADAL" clId="{F5B51B1C-B61D-4E69-B7F2-82DA47A4C090}" dt="2024-10-30T09:12:18.794" v="99" actId="1076"/>
          <ac:picMkLst>
            <pc:docMk/>
            <pc:sldMk cId="2811312285" sldId="259"/>
            <ac:picMk id="5" creationId="{5760F50F-923D-44FC-A766-0E3480396728}"/>
          </ac:picMkLst>
        </pc:picChg>
      </pc:sldChg>
      <pc:sldChg chg="new del">
        <pc:chgData name="Lauren Hargreaves" userId="d9a01c02-9ddb-4a73-bce3-5aed72c5e3e1" providerId="ADAL" clId="{F5B51B1C-B61D-4E69-B7F2-82DA47A4C090}" dt="2024-10-30T09:07:58.740" v="57" actId="47"/>
        <pc:sldMkLst>
          <pc:docMk/>
          <pc:sldMk cId="2578315651" sldId="262"/>
        </pc:sldMkLst>
      </pc:sldChg>
      <pc:sldChg chg="addSp delSp modSp mod">
        <pc:chgData name="Lauren Hargreaves" userId="d9a01c02-9ddb-4a73-bce3-5aed72c5e3e1" providerId="ADAL" clId="{F5B51B1C-B61D-4E69-B7F2-82DA47A4C090}" dt="2024-10-30T09:08:57.490" v="62" actId="14100"/>
        <pc:sldMkLst>
          <pc:docMk/>
          <pc:sldMk cId="2746382218" sldId="265"/>
        </pc:sldMkLst>
        <pc:spChg chg="mod">
          <ac:chgData name="Lauren Hargreaves" userId="d9a01c02-9ddb-4a73-bce3-5aed72c5e3e1" providerId="ADAL" clId="{F5B51B1C-B61D-4E69-B7F2-82DA47A4C090}" dt="2024-10-30T09:07:13.630" v="41" actId="20577"/>
          <ac:spMkLst>
            <pc:docMk/>
            <pc:sldMk cId="2746382218" sldId="265"/>
            <ac:spMk id="4" creationId="{19858BA2-C7B5-3AC4-0049-298A18273C34}"/>
          </ac:spMkLst>
        </pc:spChg>
        <pc:picChg chg="del">
          <ac:chgData name="Lauren Hargreaves" userId="d9a01c02-9ddb-4a73-bce3-5aed72c5e3e1" providerId="ADAL" clId="{F5B51B1C-B61D-4E69-B7F2-82DA47A4C090}" dt="2024-10-30T09:07:10.900" v="36" actId="478"/>
          <ac:picMkLst>
            <pc:docMk/>
            <pc:sldMk cId="2746382218" sldId="265"/>
            <ac:picMk id="2" creationId="{52E23731-29FD-BA1E-7084-0D83DBDB4660}"/>
          </ac:picMkLst>
        </pc:picChg>
        <pc:picChg chg="add mod modCrop">
          <ac:chgData name="Lauren Hargreaves" userId="d9a01c02-9ddb-4a73-bce3-5aed72c5e3e1" providerId="ADAL" clId="{F5B51B1C-B61D-4E69-B7F2-82DA47A4C090}" dt="2024-10-30T09:08:57.490" v="62" actId="14100"/>
          <ac:picMkLst>
            <pc:docMk/>
            <pc:sldMk cId="2746382218" sldId="265"/>
            <ac:picMk id="5" creationId="{E451C7DA-C90E-42EF-B14A-77D8A10E0B2C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4:32.130" v="104" actId="14100"/>
        <pc:sldMkLst>
          <pc:docMk/>
          <pc:sldMk cId="2969393977" sldId="267"/>
        </pc:sldMkLst>
        <pc:spChg chg="mod">
          <ac:chgData name="Lauren Hargreaves" userId="d9a01c02-9ddb-4a73-bce3-5aed72c5e3e1" providerId="ADAL" clId="{F5B51B1C-B61D-4E69-B7F2-82DA47A4C090}" dt="2024-10-30T09:06:07.261" v="10" actId="122"/>
          <ac:spMkLst>
            <pc:docMk/>
            <pc:sldMk cId="2969393977" sldId="267"/>
            <ac:spMk id="4" creationId="{D3669930-E7C2-09F1-D9F6-85A3B5A42D15}"/>
          </ac:spMkLst>
        </pc:spChg>
        <pc:picChg chg="del">
          <ac:chgData name="Lauren Hargreaves" userId="d9a01c02-9ddb-4a73-bce3-5aed72c5e3e1" providerId="ADAL" clId="{F5B51B1C-B61D-4E69-B7F2-82DA47A4C090}" dt="2024-10-30T09:06:00.874" v="6" actId="478"/>
          <ac:picMkLst>
            <pc:docMk/>
            <pc:sldMk cId="2969393977" sldId="267"/>
            <ac:picMk id="2" creationId="{26F8F339-DAF0-253D-CE9D-99EAD6827F3E}"/>
          </ac:picMkLst>
        </pc:picChg>
        <pc:picChg chg="add mod modCrop">
          <ac:chgData name="Lauren Hargreaves" userId="d9a01c02-9ddb-4a73-bce3-5aed72c5e3e1" providerId="ADAL" clId="{F5B51B1C-B61D-4E69-B7F2-82DA47A4C090}" dt="2024-10-30T09:14:32.130" v="104" actId="14100"/>
          <ac:picMkLst>
            <pc:docMk/>
            <pc:sldMk cId="2969393977" sldId="267"/>
            <ac:picMk id="5" creationId="{490B9F5B-A57F-4225-B54C-5BC7C755F686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6:41.520" v="123" actId="14100"/>
        <pc:sldMkLst>
          <pc:docMk/>
          <pc:sldMk cId="4144285111" sldId="268"/>
        </pc:sldMkLst>
        <pc:spChg chg="mod">
          <ac:chgData name="Lauren Hargreaves" userId="d9a01c02-9ddb-4a73-bce3-5aed72c5e3e1" providerId="ADAL" clId="{F5B51B1C-B61D-4E69-B7F2-82DA47A4C090}" dt="2024-10-30T09:06:24.789" v="16" actId="122"/>
          <ac:spMkLst>
            <pc:docMk/>
            <pc:sldMk cId="4144285111" sldId="268"/>
            <ac:spMk id="4" creationId="{17631286-FE86-2672-421D-A7695BE74499}"/>
          </ac:spMkLst>
        </pc:spChg>
        <pc:picChg chg="del">
          <ac:chgData name="Lauren Hargreaves" userId="d9a01c02-9ddb-4a73-bce3-5aed72c5e3e1" providerId="ADAL" clId="{F5B51B1C-B61D-4E69-B7F2-82DA47A4C090}" dt="2024-10-30T09:06:25.369" v="17" actId="478"/>
          <ac:picMkLst>
            <pc:docMk/>
            <pc:sldMk cId="4144285111" sldId="268"/>
            <ac:picMk id="2" creationId="{7EC05C95-865D-A919-C547-ACB4C05AFCBE}"/>
          </ac:picMkLst>
        </pc:picChg>
        <pc:picChg chg="add mod modCrop">
          <ac:chgData name="Lauren Hargreaves" userId="d9a01c02-9ddb-4a73-bce3-5aed72c5e3e1" providerId="ADAL" clId="{F5B51B1C-B61D-4E69-B7F2-82DA47A4C090}" dt="2024-10-30T09:16:41.520" v="123" actId="14100"/>
          <ac:picMkLst>
            <pc:docMk/>
            <pc:sldMk cId="4144285111" sldId="268"/>
            <ac:picMk id="5" creationId="{479FC126-2572-466A-A386-502358D2073E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8:58.028" v="143" actId="14100"/>
        <pc:sldMkLst>
          <pc:docMk/>
          <pc:sldMk cId="239657606" sldId="269"/>
        </pc:sldMkLst>
        <pc:picChg chg="del">
          <ac:chgData name="Lauren Hargreaves" userId="d9a01c02-9ddb-4a73-bce3-5aed72c5e3e1" providerId="ADAL" clId="{F5B51B1C-B61D-4E69-B7F2-82DA47A4C090}" dt="2024-10-30T09:06:58.534" v="35" actId="478"/>
          <ac:picMkLst>
            <pc:docMk/>
            <pc:sldMk cId="239657606" sldId="269"/>
            <ac:picMk id="3" creationId="{12E3CAF0-3BC0-3855-66C7-0602B14347B5}"/>
          </ac:picMkLst>
        </pc:picChg>
        <pc:picChg chg="add mod modCrop">
          <ac:chgData name="Lauren Hargreaves" userId="d9a01c02-9ddb-4a73-bce3-5aed72c5e3e1" providerId="ADAL" clId="{F5B51B1C-B61D-4E69-B7F2-82DA47A4C090}" dt="2024-10-30T09:18:58.028" v="143" actId="14100"/>
          <ac:picMkLst>
            <pc:docMk/>
            <pc:sldMk cId="239657606" sldId="269"/>
            <ac:picMk id="5" creationId="{32DCD1A0-E265-4AD9-8C6F-1B343FDAAADA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1:29.444" v="93" actId="1076"/>
        <pc:sldMkLst>
          <pc:docMk/>
          <pc:sldMk cId="2208289120" sldId="270"/>
        </pc:sldMkLst>
        <pc:picChg chg="del">
          <ac:chgData name="Lauren Hargreaves" userId="d9a01c02-9ddb-4a73-bce3-5aed72c5e3e1" providerId="ADAL" clId="{F5B51B1C-B61D-4E69-B7F2-82DA47A4C090}" dt="2024-10-30T09:07:25.209" v="42" actId="478"/>
          <ac:picMkLst>
            <pc:docMk/>
            <pc:sldMk cId="2208289120" sldId="270"/>
            <ac:picMk id="2" creationId="{A66E18CF-A3A4-26AE-0C99-E8CDF988F0F2}"/>
          </ac:picMkLst>
        </pc:picChg>
        <pc:picChg chg="add mod modCrop">
          <ac:chgData name="Lauren Hargreaves" userId="d9a01c02-9ddb-4a73-bce3-5aed72c5e3e1" providerId="ADAL" clId="{F5B51B1C-B61D-4E69-B7F2-82DA47A4C090}" dt="2024-10-30T09:11:29.444" v="93" actId="1076"/>
          <ac:picMkLst>
            <pc:docMk/>
            <pc:sldMk cId="2208289120" sldId="270"/>
            <ac:picMk id="5" creationId="{29107ACA-6D8F-418E-844D-432A2C44BB7D}"/>
          </ac:picMkLst>
        </pc:picChg>
      </pc:sldChg>
      <pc:sldChg chg="modSp mod">
        <pc:chgData name="Lauren Hargreaves" userId="d9a01c02-9ddb-4a73-bce3-5aed72c5e3e1" providerId="ADAL" clId="{F5B51B1C-B61D-4E69-B7F2-82DA47A4C090}" dt="2024-10-30T09:07:43.310" v="52" actId="20577"/>
        <pc:sldMkLst>
          <pc:docMk/>
          <pc:sldMk cId="3537778405" sldId="271"/>
        </pc:sldMkLst>
        <pc:spChg chg="mod">
          <ac:chgData name="Lauren Hargreaves" userId="d9a01c02-9ddb-4a73-bce3-5aed72c5e3e1" providerId="ADAL" clId="{F5B51B1C-B61D-4E69-B7F2-82DA47A4C090}" dt="2024-10-30T09:07:43.310" v="52" actId="20577"/>
          <ac:spMkLst>
            <pc:docMk/>
            <pc:sldMk cId="3537778405" sldId="271"/>
            <ac:spMk id="4" creationId="{403ECAEC-4547-7DEA-65DE-D81CD9395785}"/>
          </ac:spMkLst>
        </pc:spChg>
      </pc:sldChg>
      <pc:sldChg chg="modSp mod">
        <pc:chgData name="Lauren Hargreaves" userId="d9a01c02-9ddb-4a73-bce3-5aed72c5e3e1" providerId="ADAL" clId="{F5B51B1C-B61D-4E69-B7F2-82DA47A4C090}" dt="2024-10-30T09:07:56.833" v="56" actId="20577"/>
        <pc:sldMkLst>
          <pc:docMk/>
          <pc:sldMk cId="3604445374" sldId="272"/>
        </pc:sldMkLst>
        <pc:spChg chg="mod">
          <ac:chgData name="Lauren Hargreaves" userId="d9a01c02-9ddb-4a73-bce3-5aed72c5e3e1" providerId="ADAL" clId="{F5B51B1C-B61D-4E69-B7F2-82DA47A4C090}" dt="2024-10-30T09:07:56.833" v="56" actId="20577"/>
          <ac:spMkLst>
            <pc:docMk/>
            <pc:sldMk cId="3604445374" sldId="272"/>
            <ac:spMk id="4" creationId="{403ECAEC-4547-7DEA-65DE-D81CD9395785}"/>
          </ac:spMkLst>
        </pc:spChg>
      </pc:sldChg>
      <pc:sldChg chg="addSp modSp mod">
        <pc:chgData name="Lauren Hargreaves" userId="d9a01c02-9ddb-4a73-bce3-5aed72c5e3e1" providerId="ADAL" clId="{F5B51B1C-B61D-4E69-B7F2-82DA47A4C090}" dt="2024-10-30T09:10:10.566" v="86" actId="14100"/>
        <pc:sldMkLst>
          <pc:docMk/>
          <pc:sldMk cId="2817447045" sldId="273"/>
        </pc:sldMkLst>
        <pc:spChg chg="mod">
          <ac:chgData name="Lauren Hargreaves" userId="d9a01c02-9ddb-4a73-bce3-5aed72c5e3e1" providerId="ADAL" clId="{F5B51B1C-B61D-4E69-B7F2-82DA47A4C090}" dt="2024-10-30T09:09:46.913" v="81" actId="20577"/>
          <ac:spMkLst>
            <pc:docMk/>
            <pc:sldMk cId="2817447045" sldId="273"/>
            <ac:spMk id="4" creationId="{403ECAEC-4547-7DEA-65DE-D81CD9395785}"/>
          </ac:spMkLst>
        </pc:spChg>
        <pc:picChg chg="add mod modCrop">
          <ac:chgData name="Lauren Hargreaves" userId="d9a01c02-9ddb-4a73-bce3-5aed72c5e3e1" providerId="ADAL" clId="{F5B51B1C-B61D-4E69-B7F2-82DA47A4C090}" dt="2024-10-30T09:10:10.566" v="86" actId="14100"/>
          <ac:picMkLst>
            <pc:docMk/>
            <pc:sldMk cId="2817447045" sldId="273"/>
            <ac:picMk id="3" creationId="{3304B872-0986-42F0-BE1D-0C2DF65FFC04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5:12.996" v="111" actId="1076"/>
        <pc:sldMkLst>
          <pc:docMk/>
          <pc:sldMk cId="265355173" sldId="274"/>
        </pc:sldMkLst>
        <pc:picChg chg="add mod modCrop">
          <ac:chgData name="Lauren Hargreaves" userId="d9a01c02-9ddb-4a73-bce3-5aed72c5e3e1" providerId="ADAL" clId="{F5B51B1C-B61D-4E69-B7F2-82DA47A4C090}" dt="2024-10-30T09:15:12.996" v="111" actId="1076"/>
          <ac:picMkLst>
            <pc:docMk/>
            <pc:sldMk cId="265355173" sldId="274"/>
            <ac:picMk id="3" creationId="{E7CB3E2F-A479-468B-85BA-460F137E1F07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5:48.829" v="118" actId="1076"/>
        <pc:sldMkLst>
          <pc:docMk/>
          <pc:sldMk cId="777764761" sldId="275"/>
        </pc:sldMkLst>
        <pc:picChg chg="add mod modCrop">
          <ac:chgData name="Lauren Hargreaves" userId="d9a01c02-9ddb-4a73-bce3-5aed72c5e3e1" providerId="ADAL" clId="{F5B51B1C-B61D-4E69-B7F2-82DA47A4C090}" dt="2024-10-30T09:15:48.829" v="118" actId="1076"/>
          <ac:picMkLst>
            <pc:docMk/>
            <pc:sldMk cId="777764761" sldId="275"/>
            <ac:picMk id="3" creationId="{6E8CD58E-A42B-4D65-8D7A-D7325CBAEF5F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7:17.036" v="130" actId="1076"/>
        <pc:sldMkLst>
          <pc:docMk/>
          <pc:sldMk cId="569709641" sldId="276"/>
        </pc:sldMkLst>
        <pc:picChg chg="add mod modCrop">
          <ac:chgData name="Lauren Hargreaves" userId="d9a01c02-9ddb-4a73-bce3-5aed72c5e3e1" providerId="ADAL" clId="{F5B51B1C-B61D-4E69-B7F2-82DA47A4C090}" dt="2024-10-30T09:17:17.036" v="130" actId="1076"/>
          <ac:picMkLst>
            <pc:docMk/>
            <pc:sldMk cId="569709641" sldId="276"/>
            <ac:picMk id="3" creationId="{0A11749C-ECDE-4D64-AF31-56B1F28F0250}"/>
          </ac:picMkLst>
        </pc:picChg>
      </pc:sldChg>
      <pc:sldChg chg="addSp modSp new mod">
        <pc:chgData name="Lauren Hargreaves" userId="d9a01c02-9ddb-4a73-bce3-5aed72c5e3e1" providerId="ADAL" clId="{F5B51B1C-B61D-4E69-B7F2-82DA47A4C090}" dt="2024-10-30T09:17:50.944" v="138" actId="1076"/>
        <pc:sldMkLst>
          <pc:docMk/>
          <pc:sldMk cId="2598547104" sldId="277"/>
        </pc:sldMkLst>
        <pc:picChg chg="add mod modCrop">
          <ac:chgData name="Lauren Hargreaves" userId="d9a01c02-9ddb-4a73-bce3-5aed72c5e3e1" providerId="ADAL" clId="{F5B51B1C-B61D-4E69-B7F2-82DA47A4C090}" dt="2024-10-30T09:17:50.944" v="138" actId="1076"/>
          <ac:picMkLst>
            <pc:docMk/>
            <pc:sldMk cId="2598547104" sldId="277"/>
            <ac:picMk id="3" creationId="{A67D8EAF-370C-4BA6-B22C-51526DE4CC55}"/>
          </ac:picMkLst>
        </pc:picChg>
      </pc:sldChg>
      <pc:sldChg chg="addSp delSp modSp mod">
        <pc:chgData name="Lauren Hargreaves" userId="d9a01c02-9ddb-4a73-bce3-5aed72c5e3e1" providerId="ADAL" clId="{F5B51B1C-B61D-4E69-B7F2-82DA47A4C090}" dt="2024-10-30T09:19:39.010" v="150" actId="14100"/>
        <pc:sldMkLst>
          <pc:docMk/>
          <pc:sldMk cId="3130627284" sldId="278"/>
        </pc:sldMkLst>
        <pc:picChg chg="add mod modCrop">
          <ac:chgData name="Lauren Hargreaves" userId="d9a01c02-9ddb-4a73-bce3-5aed72c5e3e1" providerId="ADAL" clId="{F5B51B1C-B61D-4E69-B7F2-82DA47A4C090}" dt="2024-10-30T09:19:39.010" v="150" actId="14100"/>
          <ac:picMkLst>
            <pc:docMk/>
            <pc:sldMk cId="3130627284" sldId="278"/>
            <ac:picMk id="3" creationId="{E187915E-0FB6-492A-BACB-1E8DA6153988}"/>
          </ac:picMkLst>
        </pc:picChg>
        <pc:picChg chg="del">
          <ac:chgData name="Lauren Hargreaves" userId="d9a01c02-9ddb-4a73-bce3-5aed72c5e3e1" providerId="ADAL" clId="{F5B51B1C-B61D-4E69-B7F2-82DA47A4C090}" dt="2024-10-30T09:19:06.899" v="144" actId="478"/>
          <ac:picMkLst>
            <pc:docMk/>
            <pc:sldMk cId="3130627284" sldId="278"/>
            <ac:picMk id="5" creationId="{32DCD1A0-E265-4AD9-8C6F-1B343FDAAA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B113-DEF2-4758-9B08-F971958C4DC2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06D4-5712-40EF-8117-3BE13315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BE1D-C4E6-418D-9BFF-C816E470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E4025-919A-4BEC-9F9D-551BDC47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406F8-1212-4F33-92E6-F6A5BE69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6DD1-C0D7-48EA-8B55-B60C5E81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FD219-2FA0-4F2A-BED6-E7E00A3E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BA2-0470-4799-9C61-588223D5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D785C-E877-49CF-9E83-77971A7D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8C68-0F93-4699-866C-03C34736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479F-DA12-41A0-9663-79D7A216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B786-F38F-417A-BA6F-BAC7DB7A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4FFF2-79AD-46E5-940D-73FC7B08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ACBE8-1CA4-472B-8866-DBB0C1289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A721-8125-4252-A4BF-1846CB0F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94C3-891D-4086-B68E-74E9B6B1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6759-F1AA-437B-91D0-0ED20312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6B6E-6096-4271-A230-629362AC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E818-38F0-4C15-A1FD-125D5FB2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3E2B-9E31-42B1-A7D0-8126FAB7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40D9-9D8E-408C-B9DB-91E266A4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D382-4C94-46CD-9995-22DC49E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B60B-4C0C-4AE1-8F30-DDBD56F9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0239D-2E69-45A0-89B6-356B9445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9BC0-22B5-445E-B380-B7778005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7056-BCC9-42B1-B1BE-4FBFB448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879E-3427-4654-8646-E9B2FD6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3467-E873-4C18-BA8F-826487D5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CFC2-28C2-4C88-9746-128AB7E22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5BF0-9B21-417D-9202-A5699FCF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BFD76-4A5E-4E81-B1E2-98A4E952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7532-8067-4557-AA9D-D5A00DC1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5C518-56EC-411B-B48C-AA95F51C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D9CD-D96A-4EE6-93D2-ED6416E4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995DF-CB92-46B4-8364-A00C8E73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B1B3-413B-4C0B-BA40-EBC1A5B5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BB0D-30FF-48EC-8458-45FDBF54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5A95-CAD5-4DD2-BAAC-D87E3F585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A2D9D-76DC-4A9D-B499-8BFD726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F7284-1F55-48B3-8C83-9B0731B6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D9D6D-C5ED-48C4-B4DC-A154597A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DAF-6F9A-46C8-B17E-40119B0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053C6-4D47-4D4A-AD2B-77D6E323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99388-8224-4C81-A5C9-45A6690A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95D5E-617A-4377-9E09-88158B33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2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4034-D08A-40E5-811C-476BC576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B3E9-D9C3-4C43-A991-3BA5EC37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0003-B007-4390-90B0-BF7D3CEB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DCFB-4F56-420B-BA98-FEE9E0B5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A176-214D-48C7-B554-ADB105A5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0B130-A421-4D6D-AF71-F3870FC2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D077D-AB03-43E6-8B64-67FFAAE6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B240-3892-4B75-AC33-A62EA527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E0FF0-6C1B-4E3F-998C-21075F27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6D57-6680-4B1A-BE6D-D3B677CD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811BC-2F6B-4037-913A-1E53F666B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57FB-B92F-42D5-8FC8-B2D2D319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6A7D-42C3-4DAC-957D-0ACEAC34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3B858-11D4-450E-B760-56E99C7F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8AA0-F417-4CF4-9F17-FCB0EAF5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B0FDB-37D4-4DC4-BCAE-01429A7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008C-A0A1-4852-BC4B-B682957E7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5C80-9366-4CF9-BB49-5F346C624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E726-A3F0-465C-8D72-98570FDD21BE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0033-6C40-4ABC-B354-19DE13F8A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E30F-BE51-4127-B370-388F8C77D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1491-D819-4169-899F-29DE3501A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 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FCB6F-C6E5-43DB-A096-B916FB85C509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4FCBE-C2F5-467B-AEEC-02CB0C2FD170}"/>
              </a:ext>
            </a:extLst>
          </p:cNvPr>
          <p:cNvPicPr/>
          <p:nvPr/>
        </p:nvPicPr>
        <p:blipFill rotWithShape="1">
          <a:blip r:embed="rId2"/>
          <a:srcRect t="5937"/>
          <a:stretch/>
        </p:blipFill>
        <p:spPr bwMode="auto">
          <a:xfrm>
            <a:off x="1945917" y="259253"/>
            <a:ext cx="10100877" cy="6339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637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BF5F2-AE27-4C3D-A2EA-28191FA0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94" y="70279"/>
            <a:ext cx="10373806" cy="67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03CE6-7F55-4F7A-8E32-AB24E64D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76" y="0"/>
            <a:ext cx="10327624" cy="68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-390730" y="2175587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cs typeface="Calibri"/>
              </a:rPr>
              <a:t>DT</a:t>
            </a:r>
            <a:endParaRPr lang="en-US" sz="6600" dirty="0">
              <a:latin typeface="Gabrio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F05FE-BF14-483F-B808-7FEF29431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4" t="18585" r="30530" b="12728"/>
          <a:stretch/>
        </p:blipFill>
        <p:spPr>
          <a:xfrm>
            <a:off x="1588652" y="-1"/>
            <a:ext cx="10455565" cy="67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3821E-79F1-4E62-8542-E3697276E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7" t="33670" r="29167" b="24714"/>
          <a:stretch/>
        </p:blipFill>
        <p:spPr>
          <a:xfrm>
            <a:off x="1490825" y="73756"/>
            <a:ext cx="10493975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61514-70FD-4093-862E-89F22189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370232"/>
            <a:ext cx="9239043" cy="63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763C8-C3D3-4254-9F26-4DE40406E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9" t="14276" r="29621" b="33333"/>
          <a:stretch/>
        </p:blipFill>
        <p:spPr>
          <a:xfrm>
            <a:off x="1204182" y="0"/>
            <a:ext cx="9990290" cy="66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52B30-351C-4CA5-9E9D-6F6626BA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7" t="14141" r="28864" b="31987"/>
          <a:stretch/>
        </p:blipFill>
        <p:spPr>
          <a:xfrm>
            <a:off x="175488" y="92363"/>
            <a:ext cx="11804075" cy="66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-575892" y="2551837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F29F-1F1D-45FD-B7E2-36A9241E7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7" t="15145" r="20995" b="11845"/>
          <a:stretch/>
        </p:blipFill>
        <p:spPr>
          <a:xfrm>
            <a:off x="1544714" y="48333"/>
            <a:ext cx="9534617" cy="67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7F640-1683-4AE8-854E-CF1EDF03B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4" t="14675" r="22613" b="15131"/>
          <a:stretch/>
        </p:blipFill>
        <p:spPr>
          <a:xfrm>
            <a:off x="-1" y="-1"/>
            <a:ext cx="12192001" cy="68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B1FD5-C830-42AC-86A8-A2996A07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59" y="494057"/>
            <a:ext cx="86296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F7AFB-0CB2-43C8-9AB1-128BD1C8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0" y="256139"/>
            <a:ext cx="10089875" cy="65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0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51059-7359-4256-A93E-B8D63C2F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62" y="409575"/>
            <a:ext cx="8989529" cy="6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46361-F338-4318-93F5-1EDDFAD3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23" y="0"/>
            <a:ext cx="9905586" cy="68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6" ma:contentTypeDescription="Create a new document." ma:contentTypeScope="" ma:versionID="988f629997f0ad7ac72862f278ab877e">
  <xsd:schema xmlns:xsd="http://www.w3.org/2001/XMLSchema" xmlns:xs="http://www.w3.org/2001/XMLSchema" xmlns:p="http://schemas.microsoft.com/office/2006/metadata/properties" xmlns:ns1="http://schemas.microsoft.com/sharepoint/v3" xmlns:ns2="e1b1f19b-ea4c-4730-adc9-5ad163169e9f" xmlns:ns3="ea55f3d0-ec7e-44ba-8cdc-b9c9f9266b21" targetNamespace="http://schemas.microsoft.com/office/2006/metadata/properties" ma:root="true" ma:fieldsID="9f71ea584ce0296b09938a958d1faac2" ns1:_="" ns2:_="" ns3:_="">
    <xsd:import namespace="http://schemas.microsoft.com/sharepoint/v3"/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14D41-AF9A-4EF6-885B-6E6CEDDDA113}">
  <ds:schemaRefs>
    <ds:schemaRef ds:uri="ea55f3d0-ec7e-44ba-8cdc-b9c9f9266b21"/>
    <ds:schemaRef ds:uri="http://purl.org/dc/dcmitype/"/>
    <ds:schemaRef ds:uri="http://purl.org/dc/elements/1.1/"/>
    <ds:schemaRef ds:uri="http://www.w3.org/XML/1998/namespace"/>
    <ds:schemaRef ds:uri="e1b1f19b-ea4c-4730-adc9-5ad163169e9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302EB70-CC1E-4F9B-9688-4EF329B35E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076668-8E39-4123-A971-2B30F67F2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Hargreaves</dc:creator>
  <cp:lastModifiedBy>Aimee Neal</cp:lastModifiedBy>
  <cp:revision>4</cp:revision>
  <dcterms:created xsi:type="dcterms:W3CDTF">2024-10-30T09:02:02Z</dcterms:created>
  <dcterms:modified xsi:type="dcterms:W3CDTF">2026-02-24T20:02:58Z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MediaServiceImageTags">
    <vt:lpwstr/>
  </property>
</Properties>
</file>