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3"/>
  </p:notesMasterIdLst>
  <p:sldIdLst>
    <p:sldId id="257" r:id="rId6"/>
    <p:sldId id="261" r:id="rId7"/>
    <p:sldId id="263" r:id="rId8"/>
    <p:sldId id="267" r:id="rId9"/>
    <p:sldId id="274" r:id="rId10"/>
    <p:sldId id="268" r:id="rId11"/>
    <p:sldId id="276" r:id="rId12"/>
    <p:sldId id="286" r:id="rId13"/>
    <p:sldId id="259" r:id="rId14"/>
    <p:sldId id="269" r:id="rId15"/>
    <p:sldId id="284" r:id="rId16"/>
    <p:sldId id="258" r:id="rId17"/>
    <p:sldId id="265" r:id="rId18"/>
    <p:sldId id="270" r:id="rId19"/>
    <p:sldId id="271" r:id="rId20"/>
    <p:sldId id="272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Hargreaves" userId="d9a01c02-9ddb-4a73-bce3-5aed72c5e3e1" providerId="ADAL" clId="{1BB444BA-8D5A-4C16-83E9-2B6A8F97408F}"/>
    <pc:docChg chg="custSel addSld delSld modSld">
      <pc:chgData name="Lauren Hargreaves" userId="d9a01c02-9ddb-4a73-bce3-5aed72c5e3e1" providerId="ADAL" clId="{1BB444BA-8D5A-4C16-83E9-2B6A8F97408F}" dt="2025-01-06T18:48:30.986" v="129" actId="14100"/>
      <pc:docMkLst>
        <pc:docMk/>
      </pc:docMkLst>
      <pc:sldChg chg="modSp mod">
        <pc:chgData name="Lauren Hargreaves" userId="d9a01c02-9ddb-4a73-bce3-5aed72c5e3e1" providerId="ADAL" clId="{1BB444BA-8D5A-4C16-83E9-2B6A8F97408F}" dt="2025-01-06T18:23:06.049" v="1" actId="20577"/>
        <pc:sldMkLst>
          <pc:docMk/>
          <pc:sldMk cId="3294250143" sldId="257"/>
        </pc:sldMkLst>
        <pc:spChg chg="mod">
          <ac:chgData name="Lauren Hargreaves" userId="d9a01c02-9ddb-4a73-bce3-5aed72c5e3e1" providerId="ADAL" clId="{1BB444BA-8D5A-4C16-83E9-2B6A8F97408F}" dt="2025-01-06T18:23:06.049" v="1" actId="20577"/>
          <ac:spMkLst>
            <pc:docMk/>
            <pc:sldMk cId="3294250143" sldId="257"/>
            <ac:spMk id="6" creationId="{421BF1E9-362D-5E78-7A0C-1266DE496F20}"/>
          </ac:spMkLst>
        </pc:spChg>
      </pc:sldChg>
      <pc:sldChg chg="addSp delSp modSp mod">
        <pc:chgData name="Lauren Hargreaves" userId="d9a01c02-9ddb-4a73-bce3-5aed72c5e3e1" providerId="ADAL" clId="{1BB444BA-8D5A-4C16-83E9-2B6A8F97408F}" dt="2025-01-06T18:30:54.465" v="95" actId="14100"/>
        <pc:sldMkLst>
          <pc:docMk/>
          <pc:sldMk cId="2811312285" sldId="259"/>
        </pc:sldMkLst>
        <pc:spChg chg="mod">
          <ac:chgData name="Lauren Hargreaves" userId="d9a01c02-9ddb-4a73-bce3-5aed72c5e3e1" providerId="ADAL" clId="{1BB444BA-8D5A-4C16-83E9-2B6A8F97408F}" dt="2025-01-06T18:23:33.609" v="34" actId="20577"/>
          <ac:spMkLst>
            <pc:docMk/>
            <pc:sldMk cId="2811312285" sldId="259"/>
            <ac:spMk id="4" creationId="{C0E282D4-EC7E-7034-F139-A12D22CAAB6C}"/>
          </ac:spMkLst>
        </pc:spChg>
        <pc:picChg chg="add mod modCrop">
          <ac:chgData name="Lauren Hargreaves" userId="d9a01c02-9ddb-4a73-bce3-5aed72c5e3e1" providerId="ADAL" clId="{1BB444BA-8D5A-4C16-83E9-2B6A8F97408F}" dt="2025-01-06T18:30:54.465" v="95" actId="14100"/>
          <ac:picMkLst>
            <pc:docMk/>
            <pc:sldMk cId="2811312285" sldId="259"/>
            <ac:picMk id="3" creationId="{37912089-5C42-4F2C-B847-A978E90C4BFF}"/>
          </ac:picMkLst>
        </pc:picChg>
        <pc:picChg chg="del">
          <ac:chgData name="Lauren Hargreaves" userId="d9a01c02-9ddb-4a73-bce3-5aed72c5e3e1" providerId="ADAL" clId="{1BB444BA-8D5A-4C16-83E9-2B6A8F97408F}" dt="2025-01-06T18:23:26.558" v="8" actId="478"/>
          <ac:picMkLst>
            <pc:docMk/>
            <pc:sldMk cId="2811312285" sldId="259"/>
            <ac:picMk id="5" creationId="{5760F50F-923D-44FC-A766-0E3480396728}"/>
          </ac:picMkLst>
        </pc:picChg>
      </pc:sldChg>
      <pc:sldChg chg="addSp delSp modSp mod">
        <pc:chgData name="Lauren Hargreaves" userId="d9a01c02-9ddb-4a73-bce3-5aed72c5e3e1" providerId="ADAL" clId="{1BB444BA-8D5A-4C16-83E9-2B6A8F97408F}" dt="2025-01-06T18:41:16.137" v="119" actId="14100"/>
        <pc:sldMkLst>
          <pc:docMk/>
          <pc:sldMk cId="2746382218" sldId="265"/>
        </pc:sldMkLst>
        <pc:spChg chg="mod">
          <ac:chgData name="Lauren Hargreaves" userId="d9a01c02-9ddb-4a73-bce3-5aed72c5e3e1" providerId="ADAL" clId="{1BB444BA-8D5A-4C16-83E9-2B6A8F97408F}" dt="2025-01-06T18:32:06.173" v="102" actId="1076"/>
          <ac:spMkLst>
            <pc:docMk/>
            <pc:sldMk cId="2746382218" sldId="265"/>
            <ac:spMk id="4" creationId="{19858BA2-C7B5-3AC4-0049-298A18273C34}"/>
          </ac:spMkLst>
        </pc:spChg>
        <pc:picChg chg="add mod modCrop">
          <ac:chgData name="Lauren Hargreaves" userId="d9a01c02-9ddb-4a73-bce3-5aed72c5e3e1" providerId="ADAL" clId="{1BB444BA-8D5A-4C16-83E9-2B6A8F97408F}" dt="2025-01-06T18:41:16.137" v="119" actId="14100"/>
          <ac:picMkLst>
            <pc:docMk/>
            <pc:sldMk cId="2746382218" sldId="265"/>
            <ac:picMk id="3" creationId="{D4B3838C-F66E-4DA0-95A6-8B2CDC8C2335}"/>
          </ac:picMkLst>
        </pc:picChg>
        <pc:picChg chg="del">
          <ac:chgData name="Lauren Hargreaves" userId="d9a01c02-9ddb-4a73-bce3-5aed72c5e3e1" providerId="ADAL" clId="{1BB444BA-8D5A-4C16-83E9-2B6A8F97408F}" dt="2025-01-06T18:23:40.182" v="37" actId="478"/>
          <ac:picMkLst>
            <pc:docMk/>
            <pc:sldMk cId="2746382218" sldId="265"/>
            <ac:picMk id="5" creationId="{E451C7DA-C90E-42EF-B14A-77D8A10E0B2C}"/>
          </ac:picMkLst>
        </pc:picChg>
      </pc:sldChg>
      <pc:sldChg chg="addSp delSp modSp mod">
        <pc:chgData name="Lauren Hargreaves" userId="d9a01c02-9ddb-4a73-bce3-5aed72c5e3e1" providerId="ADAL" clId="{1BB444BA-8D5A-4C16-83E9-2B6A8F97408F}" dt="2025-01-06T18:25:21.421" v="57" actId="14100"/>
        <pc:sldMkLst>
          <pc:docMk/>
          <pc:sldMk cId="2969393977" sldId="267"/>
        </pc:sldMkLst>
        <pc:picChg chg="add mod modCrop">
          <ac:chgData name="Lauren Hargreaves" userId="d9a01c02-9ddb-4a73-bce3-5aed72c5e3e1" providerId="ADAL" clId="{1BB444BA-8D5A-4C16-83E9-2B6A8F97408F}" dt="2025-01-06T18:25:21.421" v="57" actId="14100"/>
          <ac:picMkLst>
            <pc:docMk/>
            <pc:sldMk cId="2969393977" sldId="267"/>
            <ac:picMk id="3" creationId="{DD95AE17-5F13-4B20-A58F-C714B3FA9851}"/>
          </ac:picMkLst>
        </pc:picChg>
        <pc:picChg chg="del">
          <ac:chgData name="Lauren Hargreaves" userId="d9a01c02-9ddb-4a73-bce3-5aed72c5e3e1" providerId="ADAL" clId="{1BB444BA-8D5A-4C16-83E9-2B6A8F97408F}" dt="2025-01-06T18:23:14.642" v="2" actId="478"/>
          <ac:picMkLst>
            <pc:docMk/>
            <pc:sldMk cId="2969393977" sldId="267"/>
            <ac:picMk id="5" creationId="{490B9F5B-A57F-4225-B54C-5BC7C755F686}"/>
          </ac:picMkLst>
        </pc:picChg>
      </pc:sldChg>
      <pc:sldChg chg="addSp delSp modSp mod">
        <pc:chgData name="Lauren Hargreaves" userId="d9a01c02-9ddb-4a73-bce3-5aed72c5e3e1" providerId="ADAL" clId="{1BB444BA-8D5A-4C16-83E9-2B6A8F97408F}" dt="2025-01-06T18:29:38.234" v="84" actId="14100"/>
        <pc:sldMkLst>
          <pc:docMk/>
          <pc:sldMk cId="4144285111" sldId="268"/>
        </pc:sldMkLst>
        <pc:picChg chg="add mod modCrop">
          <ac:chgData name="Lauren Hargreaves" userId="d9a01c02-9ddb-4a73-bce3-5aed72c5e3e1" providerId="ADAL" clId="{1BB444BA-8D5A-4C16-83E9-2B6A8F97408F}" dt="2025-01-06T18:29:38.234" v="84" actId="14100"/>
          <ac:picMkLst>
            <pc:docMk/>
            <pc:sldMk cId="4144285111" sldId="268"/>
            <ac:picMk id="3" creationId="{EE514E1E-52C4-4A34-B15C-8A202E0CF50B}"/>
          </ac:picMkLst>
        </pc:picChg>
        <pc:picChg chg="del">
          <ac:chgData name="Lauren Hargreaves" userId="d9a01c02-9ddb-4a73-bce3-5aed72c5e3e1" providerId="ADAL" clId="{1BB444BA-8D5A-4C16-83E9-2B6A8F97408F}" dt="2025-01-06T18:23:20.202" v="5" actId="478"/>
          <ac:picMkLst>
            <pc:docMk/>
            <pc:sldMk cId="4144285111" sldId="268"/>
            <ac:picMk id="5" creationId="{479FC126-2572-466A-A386-502358D2073E}"/>
          </ac:picMkLst>
        </pc:picChg>
      </pc:sldChg>
      <pc:sldChg chg="addSp delSp modSp mod">
        <pc:chgData name="Lauren Hargreaves" userId="d9a01c02-9ddb-4a73-bce3-5aed72c5e3e1" providerId="ADAL" clId="{1BB444BA-8D5A-4C16-83E9-2B6A8F97408F}" dt="2025-01-06T18:32:00.635" v="100" actId="14100"/>
        <pc:sldMkLst>
          <pc:docMk/>
          <pc:sldMk cId="239657606" sldId="269"/>
        </pc:sldMkLst>
        <pc:picChg chg="add mod modCrop">
          <ac:chgData name="Lauren Hargreaves" userId="d9a01c02-9ddb-4a73-bce3-5aed72c5e3e1" providerId="ADAL" clId="{1BB444BA-8D5A-4C16-83E9-2B6A8F97408F}" dt="2025-01-06T18:32:00.635" v="100" actId="14100"/>
          <ac:picMkLst>
            <pc:docMk/>
            <pc:sldMk cId="239657606" sldId="269"/>
            <ac:picMk id="3" creationId="{425BB884-B5FA-4342-821E-CA66AD99BCB4}"/>
          </ac:picMkLst>
        </pc:picChg>
        <pc:picChg chg="del">
          <ac:chgData name="Lauren Hargreaves" userId="d9a01c02-9ddb-4a73-bce3-5aed72c5e3e1" providerId="ADAL" clId="{1BB444BA-8D5A-4C16-83E9-2B6A8F97408F}" dt="2025-01-06T18:23:35.530" v="35" actId="478"/>
          <ac:picMkLst>
            <pc:docMk/>
            <pc:sldMk cId="239657606" sldId="269"/>
            <ac:picMk id="5" creationId="{32DCD1A0-E265-4AD9-8C6F-1B343FDAAADA}"/>
          </ac:picMkLst>
        </pc:picChg>
      </pc:sldChg>
      <pc:sldChg chg="addSp delSp modSp mod">
        <pc:chgData name="Lauren Hargreaves" userId="d9a01c02-9ddb-4a73-bce3-5aed72c5e3e1" providerId="ADAL" clId="{1BB444BA-8D5A-4C16-83E9-2B6A8F97408F}" dt="2025-01-06T18:48:30.986" v="129" actId="14100"/>
        <pc:sldMkLst>
          <pc:docMk/>
          <pc:sldMk cId="2208289120" sldId="270"/>
        </pc:sldMkLst>
        <pc:picChg chg="add mod modCrop">
          <ac:chgData name="Lauren Hargreaves" userId="d9a01c02-9ddb-4a73-bce3-5aed72c5e3e1" providerId="ADAL" clId="{1BB444BA-8D5A-4C16-83E9-2B6A8F97408F}" dt="2025-01-06T18:48:30.986" v="129" actId="14100"/>
          <ac:picMkLst>
            <pc:docMk/>
            <pc:sldMk cId="2208289120" sldId="270"/>
            <ac:picMk id="3" creationId="{A560CF7E-4DCE-4A9D-B5E6-E5F728C0FD33}"/>
          </ac:picMkLst>
        </pc:picChg>
        <pc:picChg chg="del">
          <ac:chgData name="Lauren Hargreaves" userId="d9a01c02-9ddb-4a73-bce3-5aed72c5e3e1" providerId="ADAL" clId="{1BB444BA-8D5A-4C16-83E9-2B6A8F97408F}" dt="2025-01-06T18:23:49.183" v="45" actId="478"/>
          <ac:picMkLst>
            <pc:docMk/>
            <pc:sldMk cId="2208289120" sldId="270"/>
            <ac:picMk id="5" creationId="{29107ACA-6D8F-418E-844D-432A2C44BB7D}"/>
          </ac:picMkLst>
        </pc:picChg>
      </pc:sldChg>
      <pc:sldChg chg="addSp delSp modSp mod">
        <pc:chgData name="Lauren Hargreaves" userId="d9a01c02-9ddb-4a73-bce3-5aed72c5e3e1" providerId="ADAL" clId="{1BB444BA-8D5A-4C16-83E9-2B6A8F97408F}" dt="2025-01-06T18:36:46.469" v="107" actId="14100"/>
        <pc:sldMkLst>
          <pc:docMk/>
          <pc:sldMk cId="3537778405" sldId="271"/>
        </pc:sldMkLst>
        <pc:picChg chg="del">
          <ac:chgData name="Lauren Hargreaves" userId="d9a01c02-9ddb-4a73-bce3-5aed72c5e3e1" providerId="ADAL" clId="{1BB444BA-8D5A-4C16-83E9-2B6A8F97408F}" dt="2025-01-06T18:23:55.254" v="48" actId="478"/>
          <ac:picMkLst>
            <pc:docMk/>
            <pc:sldMk cId="3537778405" sldId="271"/>
            <ac:picMk id="3" creationId="{A322184B-ECCC-42ED-809F-7B2AD268C6B6}"/>
          </ac:picMkLst>
        </pc:picChg>
        <pc:picChg chg="add mod modCrop">
          <ac:chgData name="Lauren Hargreaves" userId="d9a01c02-9ddb-4a73-bce3-5aed72c5e3e1" providerId="ADAL" clId="{1BB444BA-8D5A-4C16-83E9-2B6A8F97408F}" dt="2025-01-06T18:36:46.469" v="107" actId="14100"/>
          <ac:picMkLst>
            <pc:docMk/>
            <pc:sldMk cId="3537778405" sldId="271"/>
            <ac:picMk id="5" creationId="{93C44C1E-B415-4AF4-B036-0807A9ED5ADA}"/>
          </ac:picMkLst>
        </pc:picChg>
      </pc:sldChg>
      <pc:sldChg chg="addSp delSp modSp mod">
        <pc:chgData name="Lauren Hargreaves" userId="d9a01c02-9ddb-4a73-bce3-5aed72c5e3e1" providerId="ADAL" clId="{1BB444BA-8D5A-4C16-83E9-2B6A8F97408F}" dt="2025-01-06T18:45:27.709" v="124" actId="1076"/>
        <pc:sldMkLst>
          <pc:docMk/>
          <pc:sldMk cId="3604445374" sldId="272"/>
        </pc:sldMkLst>
        <pc:spChg chg="del">
          <ac:chgData name="Lauren Hargreaves" userId="d9a01c02-9ddb-4a73-bce3-5aed72c5e3e1" providerId="ADAL" clId="{1BB444BA-8D5A-4C16-83E9-2B6A8F97408F}" dt="2025-01-06T18:24:03.393" v="52" actId="478"/>
          <ac:spMkLst>
            <pc:docMk/>
            <pc:sldMk cId="3604445374" sldId="272"/>
            <ac:spMk id="5" creationId="{507E7EE3-08EB-43BD-B379-3798E5C89B61}"/>
          </ac:spMkLst>
        </pc:spChg>
        <pc:picChg chg="add mod modCrop">
          <ac:chgData name="Lauren Hargreaves" userId="d9a01c02-9ddb-4a73-bce3-5aed72c5e3e1" providerId="ADAL" clId="{1BB444BA-8D5A-4C16-83E9-2B6A8F97408F}" dt="2025-01-06T18:45:27.709" v="124" actId="1076"/>
          <ac:picMkLst>
            <pc:docMk/>
            <pc:sldMk cId="3604445374" sldId="272"/>
            <ac:picMk id="3" creationId="{61082B58-5A96-4DEE-8428-2E2C46229B9F}"/>
          </ac:picMkLst>
        </pc:picChg>
        <pc:picChg chg="del">
          <ac:chgData name="Lauren Hargreaves" userId="d9a01c02-9ddb-4a73-bce3-5aed72c5e3e1" providerId="ADAL" clId="{1BB444BA-8D5A-4C16-83E9-2B6A8F97408F}" dt="2025-01-06T18:23:58.009" v="49" actId="478"/>
          <ac:picMkLst>
            <pc:docMk/>
            <pc:sldMk cId="3604445374" sldId="272"/>
            <ac:picMk id="6" creationId="{89C98E72-DF52-446F-946F-6B2051AB0861}"/>
          </ac:picMkLst>
        </pc:picChg>
      </pc:sldChg>
      <pc:sldChg chg="delSp del mod">
        <pc:chgData name="Lauren Hargreaves" userId="d9a01c02-9ddb-4a73-bce3-5aed72c5e3e1" providerId="ADAL" clId="{1BB444BA-8D5A-4C16-83E9-2B6A8F97408F}" dt="2025-01-06T18:23:52.931" v="47" actId="47"/>
        <pc:sldMkLst>
          <pc:docMk/>
          <pc:sldMk cId="2817447045" sldId="273"/>
        </pc:sldMkLst>
        <pc:picChg chg="del">
          <ac:chgData name="Lauren Hargreaves" userId="d9a01c02-9ddb-4a73-bce3-5aed72c5e3e1" providerId="ADAL" clId="{1BB444BA-8D5A-4C16-83E9-2B6A8F97408F}" dt="2025-01-06T18:23:50.786" v="46" actId="478"/>
          <ac:picMkLst>
            <pc:docMk/>
            <pc:sldMk cId="2817447045" sldId="273"/>
            <ac:picMk id="3" creationId="{3304B872-0986-42F0-BE1D-0C2DF65FFC04}"/>
          </ac:picMkLst>
        </pc:picChg>
      </pc:sldChg>
      <pc:sldChg chg="addSp delSp modSp mod">
        <pc:chgData name="Lauren Hargreaves" userId="d9a01c02-9ddb-4a73-bce3-5aed72c5e3e1" providerId="ADAL" clId="{1BB444BA-8D5A-4C16-83E9-2B6A8F97408F}" dt="2025-01-06T18:25:53.782" v="63" actId="1076"/>
        <pc:sldMkLst>
          <pc:docMk/>
          <pc:sldMk cId="265355173" sldId="274"/>
        </pc:sldMkLst>
        <pc:picChg chg="del">
          <ac:chgData name="Lauren Hargreaves" userId="d9a01c02-9ddb-4a73-bce3-5aed72c5e3e1" providerId="ADAL" clId="{1BB444BA-8D5A-4C16-83E9-2B6A8F97408F}" dt="2025-01-06T18:23:16.516" v="3" actId="478"/>
          <ac:picMkLst>
            <pc:docMk/>
            <pc:sldMk cId="265355173" sldId="274"/>
            <ac:picMk id="3" creationId="{E7CB3E2F-A479-468B-85BA-460F137E1F07}"/>
          </ac:picMkLst>
        </pc:picChg>
        <pc:picChg chg="add mod modCrop">
          <ac:chgData name="Lauren Hargreaves" userId="d9a01c02-9ddb-4a73-bce3-5aed72c5e3e1" providerId="ADAL" clId="{1BB444BA-8D5A-4C16-83E9-2B6A8F97408F}" dt="2025-01-06T18:25:53.782" v="63" actId="1076"/>
          <ac:picMkLst>
            <pc:docMk/>
            <pc:sldMk cId="265355173" sldId="274"/>
            <ac:picMk id="4" creationId="{72D2AF55-0914-435E-9F71-8F466C4B23EC}"/>
          </ac:picMkLst>
        </pc:picChg>
      </pc:sldChg>
      <pc:sldChg chg="del">
        <pc:chgData name="Lauren Hargreaves" userId="d9a01c02-9ddb-4a73-bce3-5aed72c5e3e1" providerId="ADAL" clId="{1BB444BA-8D5A-4C16-83E9-2B6A8F97408F}" dt="2025-01-06T18:23:18.652" v="4" actId="47"/>
        <pc:sldMkLst>
          <pc:docMk/>
          <pc:sldMk cId="777764761" sldId="275"/>
        </pc:sldMkLst>
      </pc:sldChg>
      <pc:sldChg chg="addSp delSp modSp mod">
        <pc:chgData name="Lauren Hargreaves" userId="d9a01c02-9ddb-4a73-bce3-5aed72c5e3e1" providerId="ADAL" clId="{1BB444BA-8D5A-4C16-83E9-2B6A8F97408F}" dt="2025-01-06T18:30:19.841" v="89" actId="14100"/>
        <pc:sldMkLst>
          <pc:docMk/>
          <pc:sldMk cId="569709641" sldId="276"/>
        </pc:sldMkLst>
        <pc:picChg chg="del">
          <ac:chgData name="Lauren Hargreaves" userId="d9a01c02-9ddb-4a73-bce3-5aed72c5e3e1" providerId="ADAL" clId="{1BB444BA-8D5A-4C16-83E9-2B6A8F97408F}" dt="2025-01-06T18:23:21.977" v="6" actId="478"/>
          <ac:picMkLst>
            <pc:docMk/>
            <pc:sldMk cId="569709641" sldId="276"/>
            <ac:picMk id="3" creationId="{0A11749C-ECDE-4D64-AF31-56B1F28F0250}"/>
          </ac:picMkLst>
        </pc:picChg>
        <pc:picChg chg="add mod modCrop">
          <ac:chgData name="Lauren Hargreaves" userId="d9a01c02-9ddb-4a73-bce3-5aed72c5e3e1" providerId="ADAL" clId="{1BB444BA-8D5A-4C16-83E9-2B6A8F97408F}" dt="2025-01-06T18:30:19.841" v="89" actId="14100"/>
          <ac:picMkLst>
            <pc:docMk/>
            <pc:sldMk cId="569709641" sldId="276"/>
            <ac:picMk id="4" creationId="{D2654E59-BE25-4073-832B-0D66CD134EB3}"/>
          </ac:picMkLst>
        </pc:picChg>
      </pc:sldChg>
      <pc:sldChg chg="delSp del mod">
        <pc:chgData name="Lauren Hargreaves" userId="d9a01c02-9ddb-4a73-bce3-5aed72c5e3e1" providerId="ADAL" clId="{1BB444BA-8D5A-4C16-83E9-2B6A8F97408F}" dt="2025-01-06T18:30:22.649" v="90" actId="47"/>
        <pc:sldMkLst>
          <pc:docMk/>
          <pc:sldMk cId="2598547104" sldId="277"/>
        </pc:sldMkLst>
        <pc:picChg chg="del">
          <ac:chgData name="Lauren Hargreaves" userId="d9a01c02-9ddb-4a73-bce3-5aed72c5e3e1" providerId="ADAL" clId="{1BB444BA-8D5A-4C16-83E9-2B6A8F97408F}" dt="2025-01-06T18:23:24.035" v="7" actId="478"/>
          <ac:picMkLst>
            <pc:docMk/>
            <pc:sldMk cId="2598547104" sldId="277"/>
            <ac:picMk id="3" creationId="{A67D8EAF-370C-4BA6-B22C-51526DE4CC55}"/>
          </ac:picMkLst>
        </pc:picChg>
      </pc:sldChg>
      <pc:sldChg chg="delSp del mod">
        <pc:chgData name="Lauren Hargreaves" userId="d9a01c02-9ddb-4a73-bce3-5aed72c5e3e1" providerId="ADAL" clId="{1BB444BA-8D5A-4C16-83E9-2B6A8F97408F}" dt="2025-01-06T18:32:03.226" v="101" actId="47"/>
        <pc:sldMkLst>
          <pc:docMk/>
          <pc:sldMk cId="3130627284" sldId="278"/>
        </pc:sldMkLst>
        <pc:picChg chg="del">
          <ac:chgData name="Lauren Hargreaves" userId="d9a01c02-9ddb-4a73-bce3-5aed72c5e3e1" providerId="ADAL" clId="{1BB444BA-8D5A-4C16-83E9-2B6A8F97408F}" dt="2025-01-06T18:23:37.273" v="36" actId="478"/>
          <ac:picMkLst>
            <pc:docMk/>
            <pc:sldMk cId="3130627284" sldId="278"/>
            <ac:picMk id="3" creationId="{E187915E-0FB6-492A-BACB-1E8DA6153988}"/>
          </ac:picMkLst>
        </pc:picChg>
      </pc:sldChg>
      <pc:sldChg chg="delSp del mod">
        <pc:chgData name="Lauren Hargreaves" userId="d9a01c02-9ddb-4a73-bce3-5aed72c5e3e1" providerId="ADAL" clId="{1BB444BA-8D5A-4C16-83E9-2B6A8F97408F}" dt="2025-01-06T18:45:17.227" v="120" actId="47"/>
        <pc:sldMkLst>
          <pc:docMk/>
          <pc:sldMk cId="954823205" sldId="279"/>
        </pc:sldMkLst>
        <pc:spChg chg="del">
          <ac:chgData name="Lauren Hargreaves" userId="d9a01c02-9ddb-4a73-bce3-5aed72c5e3e1" providerId="ADAL" clId="{1BB444BA-8D5A-4C16-83E9-2B6A8F97408F}" dt="2025-01-06T18:24:01.255" v="51" actId="478"/>
          <ac:spMkLst>
            <pc:docMk/>
            <pc:sldMk cId="954823205" sldId="279"/>
            <ac:spMk id="5" creationId="{507E7EE3-08EB-43BD-B379-3798E5C89B61}"/>
          </ac:spMkLst>
        </pc:spChg>
        <pc:picChg chg="del">
          <ac:chgData name="Lauren Hargreaves" userId="d9a01c02-9ddb-4a73-bce3-5aed72c5e3e1" providerId="ADAL" clId="{1BB444BA-8D5A-4C16-83E9-2B6A8F97408F}" dt="2025-01-06T18:23:59.582" v="50" actId="478"/>
          <ac:picMkLst>
            <pc:docMk/>
            <pc:sldMk cId="954823205" sldId="279"/>
            <ac:picMk id="6" creationId="{CFE30297-C229-42E0-93CC-F724F79E2A38}"/>
          </ac:picMkLst>
        </pc:picChg>
      </pc:sldChg>
      <pc:sldChg chg="delSp del mod">
        <pc:chgData name="Lauren Hargreaves" userId="d9a01c02-9ddb-4a73-bce3-5aed72c5e3e1" providerId="ADAL" clId="{1BB444BA-8D5A-4C16-83E9-2B6A8F97408F}" dt="2025-01-06T18:23:47.803" v="44" actId="47"/>
        <pc:sldMkLst>
          <pc:docMk/>
          <pc:sldMk cId="3012592260" sldId="280"/>
        </pc:sldMkLst>
        <pc:picChg chg="del">
          <ac:chgData name="Lauren Hargreaves" userId="d9a01c02-9ddb-4a73-bce3-5aed72c5e3e1" providerId="ADAL" clId="{1BB444BA-8D5A-4C16-83E9-2B6A8F97408F}" dt="2025-01-06T18:23:45.945" v="43" actId="478"/>
          <ac:picMkLst>
            <pc:docMk/>
            <pc:sldMk cId="3012592260" sldId="280"/>
            <ac:picMk id="3" creationId="{40C8A1C5-643F-4781-A592-9830AE4E2424}"/>
          </ac:picMkLst>
        </pc:picChg>
      </pc:sldChg>
      <pc:sldChg chg="addSp modSp new mod">
        <pc:chgData name="Lauren Hargreaves" userId="d9a01c02-9ddb-4a73-bce3-5aed72c5e3e1" providerId="ADAL" clId="{1BB444BA-8D5A-4C16-83E9-2B6A8F97408F}" dt="2025-01-06T18:26:31.270" v="70" actId="1076"/>
        <pc:sldMkLst>
          <pc:docMk/>
          <pc:sldMk cId="4191645828" sldId="280"/>
        </pc:sldMkLst>
        <pc:picChg chg="add mod modCrop">
          <ac:chgData name="Lauren Hargreaves" userId="d9a01c02-9ddb-4a73-bce3-5aed72c5e3e1" providerId="ADAL" clId="{1BB444BA-8D5A-4C16-83E9-2B6A8F97408F}" dt="2025-01-06T18:26:31.270" v="70" actId="1076"/>
          <ac:picMkLst>
            <pc:docMk/>
            <pc:sldMk cId="4191645828" sldId="280"/>
            <ac:picMk id="3" creationId="{4A1C23FC-7D54-4AE4-9B8E-4446C631FAE2}"/>
          </ac:picMkLst>
        </pc:picChg>
      </pc:sldChg>
      <pc:sldChg chg="addSp modSp new mod">
        <pc:chgData name="Lauren Hargreaves" userId="d9a01c02-9ddb-4a73-bce3-5aed72c5e3e1" providerId="ADAL" clId="{1BB444BA-8D5A-4C16-83E9-2B6A8F97408F}" dt="2025-01-06T18:27:07.941" v="78" actId="1076"/>
        <pc:sldMkLst>
          <pc:docMk/>
          <pc:sldMk cId="2165636639" sldId="281"/>
        </pc:sldMkLst>
        <pc:picChg chg="add mod modCrop">
          <ac:chgData name="Lauren Hargreaves" userId="d9a01c02-9ddb-4a73-bce3-5aed72c5e3e1" providerId="ADAL" clId="{1BB444BA-8D5A-4C16-83E9-2B6A8F97408F}" dt="2025-01-06T18:27:07.941" v="78" actId="1076"/>
          <ac:picMkLst>
            <pc:docMk/>
            <pc:sldMk cId="2165636639" sldId="281"/>
            <ac:picMk id="3" creationId="{0879AC91-0182-484A-A3F5-3570ED9D6C27}"/>
          </ac:picMkLst>
        </pc:picChg>
      </pc:sldChg>
      <pc:sldChg chg="addSp modSp new mod">
        <pc:chgData name="Lauren Hargreaves" userId="d9a01c02-9ddb-4a73-bce3-5aed72c5e3e1" providerId="ADAL" clId="{1BB444BA-8D5A-4C16-83E9-2B6A8F97408F}" dt="2025-01-06T18:37:09.326" v="114" actId="1076"/>
        <pc:sldMkLst>
          <pc:docMk/>
          <pc:sldMk cId="1742984103" sldId="283"/>
        </pc:sldMkLst>
        <pc:picChg chg="add mod modCrop">
          <ac:chgData name="Lauren Hargreaves" userId="d9a01c02-9ddb-4a73-bce3-5aed72c5e3e1" providerId="ADAL" clId="{1BB444BA-8D5A-4C16-83E9-2B6A8F97408F}" dt="2025-01-06T18:37:09.326" v="114" actId="1076"/>
          <ac:picMkLst>
            <pc:docMk/>
            <pc:sldMk cId="1742984103" sldId="283"/>
            <ac:picMk id="3" creationId="{F42D5696-3472-4CE3-8066-7646F0CF5855}"/>
          </ac:picMkLst>
        </pc:picChg>
      </pc:sldChg>
    </pc:docChg>
  </pc:docChgLst>
  <pc:docChgLst>
    <pc:chgData name="Lauren Hargreaves" userId="d9a01c02-9ddb-4a73-bce3-5aed72c5e3e1" providerId="ADAL" clId="{F5B51B1C-B61D-4E69-B7F2-82DA47A4C090}"/>
    <pc:docChg chg="custSel addSld delSld modSld">
      <pc:chgData name="Lauren Hargreaves" userId="d9a01c02-9ddb-4a73-bce3-5aed72c5e3e1" providerId="ADAL" clId="{F5B51B1C-B61D-4E69-B7F2-82DA47A4C090}" dt="2024-10-30T09:19:39.010" v="150" actId="14100"/>
      <pc:docMkLst>
        <pc:docMk/>
      </pc:docMkLst>
      <pc:sldChg chg="del">
        <pc:chgData name="Lauren Hargreaves" userId="d9a01c02-9ddb-4a73-bce3-5aed72c5e3e1" providerId="ADAL" clId="{F5B51B1C-B61D-4E69-B7F2-82DA47A4C090}" dt="2024-10-30T09:04:23.326" v="1" actId="47"/>
        <pc:sldMkLst>
          <pc:docMk/>
          <pc:sldMk cId="614975468" sldId="256"/>
        </pc:sldMkLst>
      </pc:sldChg>
      <pc:sldChg chg="modSp mod setBg delDesignElem">
        <pc:chgData name="Lauren Hargreaves" userId="d9a01c02-9ddb-4a73-bce3-5aed72c5e3e1" providerId="ADAL" clId="{F5B51B1C-B61D-4E69-B7F2-82DA47A4C090}" dt="2024-10-30T09:04:38.279" v="4" actId="20577"/>
        <pc:sldMkLst>
          <pc:docMk/>
          <pc:sldMk cId="3294250143" sldId="257"/>
        </pc:sldMkLst>
        <pc:spChg chg="mod">
          <ac:chgData name="Lauren Hargreaves" userId="d9a01c02-9ddb-4a73-bce3-5aed72c5e3e1" providerId="ADAL" clId="{F5B51B1C-B61D-4E69-B7F2-82DA47A4C090}" dt="2024-10-30T09:04:38.279" v="4" actId="20577"/>
          <ac:spMkLst>
            <pc:docMk/>
            <pc:sldMk cId="3294250143" sldId="257"/>
            <ac:spMk id="6" creationId="{421BF1E9-362D-5E78-7A0C-1266DE496F20}"/>
          </ac:spMkLst>
        </pc:spChg>
      </pc:sldChg>
      <pc:sldChg chg="addSp delSp modSp mod">
        <pc:chgData name="Lauren Hargreaves" userId="d9a01c02-9ddb-4a73-bce3-5aed72c5e3e1" providerId="ADAL" clId="{F5B51B1C-B61D-4E69-B7F2-82DA47A4C090}" dt="2024-10-30T09:12:18.794" v="99" actId="1076"/>
        <pc:sldMkLst>
          <pc:docMk/>
          <pc:sldMk cId="2811312285" sldId="259"/>
        </pc:sldMkLst>
        <pc:spChg chg="mod">
          <ac:chgData name="Lauren Hargreaves" userId="d9a01c02-9ddb-4a73-bce3-5aed72c5e3e1" providerId="ADAL" clId="{F5B51B1C-B61D-4E69-B7F2-82DA47A4C090}" dt="2024-10-30T09:06:45.028" v="34" actId="20577"/>
          <ac:spMkLst>
            <pc:docMk/>
            <pc:sldMk cId="2811312285" sldId="259"/>
            <ac:spMk id="4" creationId="{C0E282D4-EC7E-7034-F139-A12D22CAAB6C}"/>
          </ac:spMkLst>
        </pc:spChg>
        <pc:picChg chg="del">
          <ac:chgData name="Lauren Hargreaves" userId="d9a01c02-9ddb-4a73-bce3-5aed72c5e3e1" providerId="ADAL" clId="{F5B51B1C-B61D-4E69-B7F2-82DA47A4C090}" dt="2024-10-30T09:06:40.900" v="18" actId="478"/>
          <ac:picMkLst>
            <pc:docMk/>
            <pc:sldMk cId="2811312285" sldId="259"/>
            <ac:picMk id="2" creationId="{89B00F6A-948D-8A8D-4CAE-242F6D293483}"/>
          </ac:picMkLst>
        </pc:picChg>
        <pc:picChg chg="add mod modCrop">
          <ac:chgData name="Lauren Hargreaves" userId="d9a01c02-9ddb-4a73-bce3-5aed72c5e3e1" providerId="ADAL" clId="{F5B51B1C-B61D-4E69-B7F2-82DA47A4C090}" dt="2024-10-30T09:12:18.794" v="99" actId="1076"/>
          <ac:picMkLst>
            <pc:docMk/>
            <pc:sldMk cId="2811312285" sldId="259"/>
            <ac:picMk id="5" creationId="{5760F50F-923D-44FC-A766-0E3480396728}"/>
          </ac:picMkLst>
        </pc:picChg>
      </pc:sldChg>
      <pc:sldChg chg="new del">
        <pc:chgData name="Lauren Hargreaves" userId="d9a01c02-9ddb-4a73-bce3-5aed72c5e3e1" providerId="ADAL" clId="{F5B51B1C-B61D-4E69-B7F2-82DA47A4C090}" dt="2024-10-30T09:07:58.740" v="57" actId="47"/>
        <pc:sldMkLst>
          <pc:docMk/>
          <pc:sldMk cId="2578315651" sldId="262"/>
        </pc:sldMkLst>
      </pc:sldChg>
      <pc:sldChg chg="addSp delSp modSp mod">
        <pc:chgData name="Lauren Hargreaves" userId="d9a01c02-9ddb-4a73-bce3-5aed72c5e3e1" providerId="ADAL" clId="{F5B51B1C-B61D-4E69-B7F2-82DA47A4C090}" dt="2024-10-30T09:08:57.490" v="62" actId="14100"/>
        <pc:sldMkLst>
          <pc:docMk/>
          <pc:sldMk cId="2746382218" sldId="265"/>
        </pc:sldMkLst>
        <pc:spChg chg="mod">
          <ac:chgData name="Lauren Hargreaves" userId="d9a01c02-9ddb-4a73-bce3-5aed72c5e3e1" providerId="ADAL" clId="{F5B51B1C-B61D-4E69-B7F2-82DA47A4C090}" dt="2024-10-30T09:07:13.630" v="41" actId="20577"/>
          <ac:spMkLst>
            <pc:docMk/>
            <pc:sldMk cId="2746382218" sldId="265"/>
            <ac:spMk id="4" creationId="{19858BA2-C7B5-3AC4-0049-298A18273C34}"/>
          </ac:spMkLst>
        </pc:spChg>
        <pc:picChg chg="del">
          <ac:chgData name="Lauren Hargreaves" userId="d9a01c02-9ddb-4a73-bce3-5aed72c5e3e1" providerId="ADAL" clId="{F5B51B1C-B61D-4E69-B7F2-82DA47A4C090}" dt="2024-10-30T09:07:10.900" v="36" actId="478"/>
          <ac:picMkLst>
            <pc:docMk/>
            <pc:sldMk cId="2746382218" sldId="265"/>
            <ac:picMk id="2" creationId="{52E23731-29FD-BA1E-7084-0D83DBDB4660}"/>
          </ac:picMkLst>
        </pc:picChg>
        <pc:picChg chg="add mod modCrop">
          <ac:chgData name="Lauren Hargreaves" userId="d9a01c02-9ddb-4a73-bce3-5aed72c5e3e1" providerId="ADAL" clId="{F5B51B1C-B61D-4E69-B7F2-82DA47A4C090}" dt="2024-10-30T09:08:57.490" v="62" actId="14100"/>
          <ac:picMkLst>
            <pc:docMk/>
            <pc:sldMk cId="2746382218" sldId="265"/>
            <ac:picMk id="5" creationId="{E451C7DA-C90E-42EF-B14A-77D8A10E0B2C}"/>
          </ac:picMkLst>
        </pc:picChg>
      </pc:sldChg>
      <pc:sldChg chg="addSp delSp modSp mod">
        <pc:chgData name="Lauren Hargreaves" userId="d9a01c02-9ddb-4a73-bce3-5aed72c5e3e1" providerId="ADAL" clId="{F5B51B1C-B61D-4E69-B7F2-82DA47A4C090}" dt="2024-10-30T09:14:32.130" v="104" actId="14100"/>
        <pc:sldMkLst>
          <pc:docMk/>
          <pc:sldMk cId="2969393977" sldId="267"/>
        </pc:sldMkLst>
        <pc:spChg chg="mod">
          <ac:chgData name="Lauren Hargreaves" userId="d9a01c02-9ddb-4a73-bce3-5aed72c5e3e1" providerId="ADAL" clId="{F5B51B1C-B61D-4E69-B7F2-82DA47A4C090}" dt="2024-10-30T09:06:07.261" v="10" actId="122"/>
          <ac:spMkLst>
            <pc:docMk/>
            <pc:sldMk cId="2969393977" sldId="267"/>
            <ac:spMk id="4" creationId="{D3669930-E7C2-09F1-D9F6-85A3B5A42D15}"/>
          </ac:spMkLst>
        </pc:spChg>
        <pc:picChg chg="del">
          <ac:chgData name="Lauren Hargreaves" userId="d9a01c02-9ddb-4a73-bce3-5aed72c5e3e1" providerId="ADAL" clId="{F5B51B1C-B61D-4E69-B7F2-82DA47A4C090}" dt="2024-10-30T09:06:00.874" v="6" actId="478"/>
          <ac:picMkLst>
            <pc:docMk/>
            <pc:sldMk cId="2969393977" sldId="267"/>
            <ac:picMk id="2" creationId="{26F8F339-DAF0-253D-CE9D-99EAD6827F3E}"/>
          </ac:picMkLst>
        </pc:picChg>
        <pc:picChg chg="add mod modCrop">
          <ac:chgData name="Lauren Hargreaves" userId="d9a01c02-9ddb-4a73-bce3-5aed72c5e3e1" providerId="ADAL" clId="{F5B51B1C-B61D-4E69-B7F2-82DA47A4C090}" dt="2024-10-30T09:14:32.130" v="104" actId="14100"/>
          <ac:picMkLst>
            <pc:docMk/>
            <pc:sldMk cId="2969393977" sldId="267"/>
            <ac:picMk id="5" creationId="{490B9F5B-A57F-4225-B54C-5BC7C755F686}"/>
          </ac:picMkLst>
        </pc:picChg>
      </pc:sldChg>
      <pc:sldChg chg="addSp delSp modSp mod">
        <pc:chgData name="Lauren Hargreaves" userId="d9a01c02-9ddb-4a73-bce3-5aed72c5e3e1" providerId="ADAL" clId="{F5B51B1C-B61D-4E69-B7F2-82DA47A4C090}" dt="2024-10-30T09:16:41.520" v="123" actId="14100"/>
        <pc:sldMkLst>
          <pc:docMk/>
          <pc:sldMk cId="4144285111" sldId="268"/>
        </pc:sldMkLst>
        <pc:spChg chg="mod">
          <ac:chgData name="Lauren Hargreaves" userId="d9a01c02-9ddb-4a73-bce3-5aed72c5e3e1" providerId="ADAL" clId="{F5B51B1C-B61D-4E69-B7F2-82DA47A4C090}" dt="2024-10-30T09:06:24.789" v="16" actId="122"/>
          <ac:spMkLst>
            <pc:docMk/>
            <pc:sldMk cId="4144285111" sldId="268"/>
            <ac:spMk id="4" creationId="{17631286-FE86-2672-421D-A7695BE74499}"/>
          </ac:spMkLst>
        </pc:spChg>
        <pc:picChg chg="del">
          <ac:chgData name="Lauren Hargreaves" userId="d9a01c02-9ddb-4a73-bce3-5aed72c5e3e1" providerId="ADAL" clId="{F5B51B1C-B61D-4E69-B7F2-82DA47A4C090}" dt="2024-10-30T09:06:25.369" v="17" actId="478"/>
          <ac:picMkLst>
            <pc:docMk/>
            <pc:sldMk cId="4144285111" sldId="268"/>
            <ac:picMk id="2" creationId="{7EC05C95-865D-A919-C547-ACB4C05AFCBE}"/>
          </ac:picMkLst>
        </pc:picChg>
        <pc:picChg chg="add mod modCrop">
          <ac:chgData name="Lauren Hargreaves" userId="d9a01c02-9ddb-4a73-bce3-5aed72c5e3e1" providerId="ADAL" clId="{F5B51B1C-B61D-4E69-B7F2-82DA47A4C090}" dt="2024-10-30T09:16:41.520" v="123" actId="14100"/>
          <ac:picMkLst>
            <pc:docMk/>
            <pc:sldMk cId="4144285111" sldId="268"/>
            <ac:picMk id="5" creationId="{479FC126-2572-466A-A386-502358D2073E}"/>
          </ac:picMkLst>
        </pc:picChg>
      </pc:sldChg>
      <pc:sldChg chg="addSp delSp modSp mod">
        <pc:chgData name="Lauren Hargreaves" userId="d9a01c02-9ddb-4a73-bce3-5aed72c5e3e1" providerId="ADAL" clId="{F5B51B1C-B61D-4E69-B7F2-82DA47A4C090}" dt="2024-10-30T09:18:58.028" v="143" actId="14100"/>
        <pc:sldMkLst>
          <pc:docMk/>
          <pc:sldMk cId="239657606" sldId="269"/>
        </pc:sldMkLst>
        <pc:picChg chg="del">
          <ac:chgData name="Lauren Hargreaves" userId="d9a01c02-9ddb-4a73-bce3-5aed72c5e3e1" providerId="ADAL" clId="{F5B51B1C-B61D-4E69-B7F2-82DA47A4C090}" dt="2024-10-30T09:06:58.534" v="35" actId="478"/>
          <ac:picMkLst>
            <pc:docMk/>
            <pc:sldMk cId="239657606" sldId="269"/>
            <ac:picMk id="3" creationId="{12E3CAF0-3BC0-3855-66C7-0602B14347B5}"/>
          </ac:picMkLst>
        </pc:picChg>
        <pc:picChg chg="add mod modCrop">
          <ac:chgData name="Lauren Hargreaves" userId="d9a01c02-9ddb-4a73-bce3-5aed72c5e3e1" providerId="ADAL" clId="{F5B51B1C-B61D-4E69-B7F2-82DA47A4C090}" dt="2024-10-30T09:18:58.028" v="143" actId="14100"/>
          <ac:picMkLst>
            <pc:docMk/>
            <pc:sldMk cId="239657606" sldId="269"/>
            <ac:picMk id="5" creationId="{32DCD1A0-E265-4AD9-8C6F-1B343FDAAADA}"/>
          </ac:picMkLst>
        </pc:picChg>
      </pc:sldChg>
      <pc:sldChg chg="addSp delSp modSp mod">
        <pc:chgData name="Lauren Hargreaves" userId="d9a01c02-9ddb-4a73-bce3-5aed72c5e3e1" providerId="ADAL" clId="{F5B51B1C-B61D-4E69-B7F2-82DA47A4C090}" dt="2024-10-30T09:11:29.444" v="93" actId="1076"/>
        <pc:sldMkLst>
          <pc:docMk/>
          <pc:sldMk cId="2208289120" sldId="270"/>
        </pc:sldMkLst>
        <pc:picChg chg="del">
          <ac:chgData name="Lauren Hargreaves" userId="d9a01c02-9ddb-4a73-bce3-5aed72c5e3e1" providerId="ADAL" clId="{F5B51B1C-B61D-4E69-B7F2-82DA47A4C090}" dt="2024-10-30T09:07:25.209" v="42" actId="478"/>
          <ac:picMkLst>
            <pc:docMk/>
            <pc:sldMk cId="2208289120" sldId="270"/>
            <ac:picMk id="2" creationId="{A66E18CF-A3A4-26AE-0C99-E8CDF988F0F2}"/>
          </ac:picMkLst>
        </pc:picChg>
        <pc:picChg chg="add mod modCrop">
          <ac:chgData name="Lauren Hargreaves" userId="d9a01c02-9ddb-4a73-bce3-5aed72c5e3e1" providerId="ADAL" clId="{F5B51B1C-B61D-4E69-B7F2-82DA47A4C090}" dt="2024-10-30T09:11:29.444" v="93" actId="1076"/>
          <ac:picMkLst>
            <pc:docMk/>
            <pc:sldMk cId="2208289120" sldId="270"/>
            <ac:picMk id="5" creationId="{29107ACA-6D8F-418E-844D-432A2C44BB7D}"/>
          </ac:picMkLst>
        </pc:picChg>
      </pc:sldChg>
      <pc:sldChg chg="modSp mod">
        <pc:chgData name="Lauren Hargreaves" userId="d9a01c02-9ddb-4a73-bce3-5aed72c5e3e1" providerId="ADAL" clId="{F5B51B1C-B61D-4E69-B7F2-82DA47A4C090}" dt="2024-10-30T09:07:43.310" v="52" actId="20577"/>
        <pc:sldMkLst>
          <pc:docMk/>
          <pc:sldMk cId="3537778405" sldId="271"/>
        </pc:sldMkLst>
        <pc:spChg chg="mod">
          <ac:chgData name="Lauren Hargreaves" userId="d9a01c02-9ddb-4a73-bce3-5aed72c5e3e1" providerId="ADAL" clId="{F5B51B1C-B61D-4E69-B7F2-82DA47A4C090}" dt="2024-10-30T09:07:43.310" v="52" actId="20577"/>
          <ac:spMkLst>
            <pc:docMk/>
            <pc:sldMk cId="3537778405" sldId="271"/>
            <ac:spMk id="4" creationId="{403ECAEC-4547-7DEA-65DE-D81CD9395785}"/>
          </ac:spMkLst>
        </pc:spChg>
      </pc:sldChg>
      <pc:sldChg chg="modSp mod">
        <pc:chgData name="Lauren Hargreaves" userId="d9a01c02-9ddb-4a73-bce3-5aed72c5e3e1" providerId="ADAL" clId="{F5B51B1C-B61D-4E69-B7F2-82DA47A4C090}" dt="2024-10-30T09:07:56.833" v="56" actId="20577"/>
        <pc:sldMkLst>
          <pc:docMk/>
          <pc:sldMk cId="3604445374" sldId="272"/>
        </pc:sldMkLst>
        <pc:spChg chg="mod">
          <ac:chgData name="Lauren Hargreaves" userId="d9a01c02-9ddb-4a73-bce3-5aed72c5e3e1" providerId="ADAL" clId="{F5B51B1C-B61D-4E69-B7F2-82DA47A4C090}" dt="2024-10-30T09:07:56.833" v="56" actId="20577"/>
          <ac:spMkLst>
            <pc:docMk/>
            <pc:sldMk cId="3604445374" sldId="272"/>
            <ac:spMk id="4" creationId="{403ECAEC-4547-7DEA-65DE-D81CD9395785}"/>
          </ac:spMkLst>
        </pc:spChg>
      </pc:sldChg>
      <pc:sldChg chg="addSp modSp mod">
        <pc:chgData name="Lauren Hargreaves" userId="d9a01c02-9ddb-4a73-bce3-5aed72c5e3e1" providerId="ADAL" clId="{F5B51B1C-B61D-4E69-B7F2-82DA47A4C090}" dt="2024-10-30T09:10:10.566" v="86" actId="14100"/>
        <pc:sldMkLst>
          <pc:docMk/>
          <pc:sldMk cId="2817447045" sldId="273"/>
        </pc:sldMkLst>
        <pc:spChg chg="mod">
          <ac:chgData name="Lauren Hargreaves" userId="d9a01c02-9ddb-4a73-bce3-5aed72c5e3e1" providerId="ADAL" clId="{F5B51B1C-B61D-4E69-B7F2-82DA47A4C090}" dt="2024-10-30T09:09:46.913" v="81" actId="20577"/>
          <ac:spMkLst>
            <pc:docMk/>
            <pc:sldMk cId="2817447045" sldId="273"/>
            <ac:spMk id="4" creationId="{403ECAEC-4547-7DEA-65DE-D81CD9395785}"/>
          </ac:spMkLst>
        </pc:spChg>
        <pc:picChg chg="add mod modCrop">
          <ac:chgData name="Lauren Hargreaves" userId="d9a01c02-9ddb-4a73-bce3-5aed72c5e3e1" providerId="ADAL" clId="{F5B51B1C-B61D-4E69-B7F2-82DA47A4C090}" dt="2024-10-30T09:10:10.566" v="86" actId="14100"/>
          <ac:picMkLst>
            <pc:docMk/>
            <pc:sldMk cId="2817447045" sldId="273"/>
            <ac:picMk id="3" creationId="{3304B872-0986-42F0-BE1D-0C2DF65FFC04}"/>
          </ac:picMkLst>
        </pc:picChg>
      </pc:sldChg>
      <pc:sldChg chg="addSp modSp new mod">
        <pc:chgData name="Lauren Hargreaves" userId="d9a01c02-9ddb-4a73-bce3-5aed72c5e3e1" providerId="ADAL" clId="{F5B51B1C-B61D-4E69-B7F2-82DA47A4C090}" dt="2024-10-30T09:15:12.996" v="111" actId="1076"/>
        <pc:sldMkLst>
          <pc:docMk/>
          <pc:sldMk cId="265355173" sldId="274"/>
        </pc:sldMkLst>
        <pc:picChg chg="add mod modCrop">
          <ac:chgData name="Lauren Hargreaves" userId="d9a01c02-9ddb-4a73-bce3-5aed72c5e3e1" providerId="ADAL" clId="{F5B51B1C-B61D-4E69-B7F2-82DA47A4C090}" dt="2024-10-30T09:15:12.996" v="111" actId="1076"/>
          <ac:picMkLst>
            <pc:docMk/>
            <pc:sldMk cId="265355173" sldId="274"/>
            <ac:picMk id="3" creationId="{E7CB3E2F-A479-468B-85BA-460F137E1F07}"/>
          </ac:picMkLst>
        </pc:picChg>
      </pc:sldChg>
      <pc:sldChg chg="addSp modSp new mod">
        <pc:chgData name="Lauren Hargreaves" userId="d9a01c02-9ddb-4a73-bce3-5aed72c5e3e1" providerId="ADAL" clId="{F5B51B1C-B61D-4E69-B7F2-82DA47A4C090}" dt="2024-10-30T09:15:48.829" v="118" actId="1076"/>
        <pc:sldMkLst>
          <pc:docMk/>
          <pc:sldMk cId="777764761" sldId="275"/>
        </pc:sldMkLst>
        <pc:picChg chg="add mod modCrop">
          <ac:chgData name="Lauren Hargreaves" userId="d9a01c02-9ddb-4a73-bce3-5aed72c5e3e1" providerId="ADAL" clId="{F5B51B1C-B61D-4E69-B7F2-82DA47A4C090}" dt="2024-10-30T09:15:48.829" v="118" actId="1076"/>
          <ac:picMkLst>
            <pc:docMk/>
            <pc:sldMk cId="777764761" sldId="275"/>
            <ac:picMk id="3" creationId="{6E8CD58E-A42B-4D65-8D7A-D7325CBAEF5F}"/>
          </ac:picMkLst>
        </pc:picChg>
      </pc:sldChg>
      <pc:sldChg chg="addSp modSp new mod">
        <pc:chgData name="Lauren Hargreaves" userId="d9a01c02-9ddb-4a73-bce3-5aed72c5e3e1" providerId="ADAL" clId="{F5B51B1C-B61D-4E69-B7F2-82DA47A4C090}" dt="2024-10-30T09:17:17.036" v="130" actId="1076"/>
        <pc:sldMkLst>
          <pc:docMk/>
          <pc:sldMk cId="569709641" sldId="276"/>
        </pc:sldMkLst>
        <pc:picChg chg="add mod modCrop">
          <ac:chgData name="Lauren Hargreaves" userId="d9a01c02-9ddb-4a73-bce3-5aed72c5e3e1" providerId="ADAL" clId="{F5B51B1C-B61D-4E69-B7F2-82DA47A4C090}" dt="2024-10-30T09:17:17.036" v="130" actId="1076"/>
          <ac:picMkLst>
            <pc:docMk/>
            <pc:sldMk cId="569709641" sldId="276"/>
            <ac:picMk id="3" creationId="{0A11749C-ECDE-4D64-AF31-56B1F28F0250}"/>
          </ac:picMkLst>
        </pc:picChg>
      </pc:sldChg>
      <pc:sldChg chg="addSp modSp new mod">
        <pc:chgData name="Lauren Hargreaves" userId="d9a01c02-9ddb-4a73-bce3-5aed72c5e3e1" providerId="ADAL" clId="{F5B51B1C-B61D-4E69-B7F2-82DA47A4C090}" dt="2024-10-30T09:17:50.944" v="138" actId="1076"/>
        <pc:sldMkLst>
          <pc:docMk/>
          <pc:sldMk cId="2598547104" sldId="277"/>
        </pc:sldMkLst>
        <pc:picChg chg="add mod modCrop">
          <ac:chgData name="Lauren Hargreaves" userId="d9a01c02-9ddb-4a73-bce3-5aed72c5e3e1" providerId="ADAL" clId="{F5B51B1C-B61D-4E69-B7F2-82DA47A4C090}" dt="2024-10-30T09:17:50.944" v="138" actId="1076"/>
          <ac:picMkLst>
            <pc:docMk/>
            <pc:sldMk cId="2598547104" sldId="277"/>
            <ac:picMk id="3" creationId="{A67D8EAF-370C-4BA6-B22C-51526DE4CC55}"/>
          </ac:picMkLst>
        </pc:picChg>
      </pc:sldChg>
      <pc:sldChg chg="addSp delSp modSp mod">
        <pc:chgData name="Lauren Hargreaves" userId="d9a01c02-9ddb-4a73-bce3-5aed72c5e3e1" providerId="ADAL" clId="{F5B51B1C-B61D-4E69-B7F2-82DA47A4C090}" dt="2024-10-30T09:19:39.010" v="150" actId="14100"/>
        <pc:sldMkLst>
          <pc:docMk/>
          <pc:sldMk cId="3130627284" sldId="278"/>
        </pc:sldMkLst>
        <pc:picChg chg="add mod modCrop">
          <ac:chgData name="Lauren Hargreaves" userId="d9a01c02-9ddb-4a73-bce3-5aed72c5e3e1" providerId="ADAL" clId="{F5B51B1C-B61D-4E69-B7F2-82DA47A4C090}" dt="2024-10-30T09:19:39.010" v="150" actId="14100"/>
          <ac:picMkLst>
            <pc:docMk/>
            <pc:sldMk cId="3130627284" sldId="278"/>
            <ac:picMk id="3" creationId="{E187915E-0FB6-492A-BACB-1E8DA6153988}"/>
          </ac:picMkLst>
        </pc:picChg>
        <pc:picChg chg="del">
          <ac:chgData name="Lauren Hargreaves" userId="d9a01c02-9ddb-4a73-bce3-5aed72c5e3e1" providerId="ADAL" clId="{F5B51B1C-B61D-4E69-B7F2-82DA47A4C090}" dt="2024-10-30T09:19:06.899" v="144" actId="478"/>
          <ac:picMkLst>
            <pc:docMk/>
            <pc:sldMk cId="3130627284" sldId="278"/>
            <ac:picMk id="5" creationId="{32DCD1A0-E265-4AD9-8C6F-1B343FDAAADA}"/>
          </ac:picMkLst>
        </pc:picChg>
      </pc:sldChg>
    </pc:docChg>
  </pc:docChgLst>
  <pc:docChgLst>
    <pc:chgData name="Aimee Neal" userId="24aa60f5-5df5-48a0-98ee-c6fae9d76ba6" providerId="ADAL" clId="{081A4752-B517-440D-80CE-8DDBA2104688}"/>
    <pc:docChg chg="custSel addSld delSld modSld">
      <pc:chgData name="Aimee Neal" userId="24aa60f5-5df5-48a0-98ee-c6fae9d76ba6" providerId="ADAL" clId="{081A4752-B517-440D-80CE-8DDBA2104688}" dt="2024-11-06T08:44:31.281" v="48" actId="1076"/>
      <pc:docMkLst>
        <pc:docMk/>
      </pc:docMkLst>
      <pc:sldChg chg="addSp modSp mod">
        <pc:chgData name="Aimee Neal" userId="24aa60f5-5df5-48a0-98ee-c6fae9d76ba6" providerId="ADAL" clId="{081A4752-B517-440D-80CE-8DDBA2104688}" dt="2024-10-31T17:59:02.127" v="2" actId="14100"/>
        <pc:sldMkLst>
          <pc:docMk/>
          <pc:sldMk cId="3537778405" sldId="271"/>
        </pc:sldMkLst>
        <pc:picChg chg="add mod">
          <ac:chgData name="Aimee Neal" userId="24aa60f5-5df5-48a0-98ee-c6fae9d76ba6" providerId="ADAL" clId="{081A4752-B517-440D-80CE-8DDBA2104688}" dt="2024-10-31T17:59:02.127" v="2" actId="14100"/>
          <ac:picMkLst>
            <pc:docMk/>
            <pc:sldMk cId="3537778405" sldId="271"/>
            <ac:picMk id="3" creationId="{A322184B-ECCC-42ED-809F-7B2AD268C6B6}"/>
          </ac:picMkLst>
        </pc:picChg>
      </pc:sldChg>
      <pc:sldChg chg="addSp delSp modSp mod">
        <pc:chgData name="Aimee Neal" userId="24aa60f5-5df5-48a0-98ee-c6fae9d76ba6" providerId="ADAL" clId="{081A4752-B517-440D-80CE-8DDBA2104688}" dt="2024-11-06T08:44:31.281" v="48" actId="1076"/>
        <pc:sldMkLst>
          <pc:docMk/>
          <pc:sldMk cId="3604445374" sldId="272"/>
        </pc:sldMkLst>
        <pc:spChg chg="add mod ord">
          <ac:chgData name="Aimee Neal" userId="24aa60f5-5df5-48a0-98ee-c6fae9d76ba6" providerId="ADAL" clId="{081A4752-B517-440D-80CE-8DDBA2104688}" dt="2024-11-06T08:44:31.281" v="48" actId="1076"/>
          <ac:spMkLst>
            <pc:docMk/>
            <pc:sldMk cId="3604445374" sldId="272"/>
            <ac:spMk id="5" creationId="{507E7EE3-08EB-43BD-B379-3798E5C89B61}"/>
          </ac:spMkLst>
        </pc:spChg>
        <pc:picChg chg="add del mod">
          <ac:chgData name="Aimee Neal" userId="24aa60f5-5df5-48a0-98ee-c6fae9d76ba6" providerId="ADAL" clId="{081A4752-B517-440D-80CE-8DDBA2104688}" dt="2024-11-06T08:42:12.773" v="42" actId="478"/>
          <ac:picMkLst>
            <pc:docMk/>
            <pc:sldMk cId="3604445374" sldId="272"/>
            <ac:picMk id="3" creationId="{0273D1B3-C784-4A78-BF99-81D3C0AA6FAD}"/>
          </ac:picMkLst>
        </pc:picChg>
        <pc:picChg chg="add mod">
          <ac:chgData name="Aimee Neal" userId="24aa60f5-5df5-48a0-98ee-c6fae9d76ba6" providerId="ADAL" clId="{081A4752-B517-440D-80CE-8DDBA2104688}" dt="2024-11-06T08:44:28.650" v="47" actId="14100"/>
          <ac:picMkLst>
            <pc:docMk/>
            <pc:sldMk cId="3604445374" sldId="272"/>
            <ac:picMk id="6" creationId="{89C98E72-DF52-446F-946F-6B2051AB0861}"/>
          </ac:picMkLst>
        </pc:picChg>
      </pc:sldChg>
      <pc:sldChg chg="addSp delSp modSp add mod">
        <pc:chgData name="Aimee Neal" userId="24aa60f5-5df5-48a0-98ee-c6fae9d76ba6" providerId="ADAL" clId="{081A4752-B517-440D-80CE-8DDBA2104688}" dt="2024-10-31T18:02:34.695" v="33" actId="1076"/>
        <pc:sldMkLst>
          <pc:docMk/>
          <pc:sldMk cId="954823205" sldId="279"/>
        </pc:sldMkLst>
        <pc:spChg chg="mod ord">
          <ac:chgData name="Aimee Neal" userId="24aa60f5-5df5-48a0-98ee-c6fae9d76ba6" providerId="ADAL" clId="{081A4752-B517-440D-80CE-8DDBA2104688}" dt="2024-10-31T18:02:34.695" v="33" actId="1076"/>
          <ac:spMkLst>
            <pc:docMk/>
            <pc:sldMk cId="954823205" sldId="279"/>
            <ac:spMk id="5" creationId="{507E7EE3-08EB-43BD-B379-3798E5C89B61}"/>
          </ac:spMkLst>
        </pc:spChg>
        <pc:picChg chg="del">
          <ac:chgData name="Aimee Neal" userId="24aa60f5-5df5-48a0-98ee-c6fae9d76ba6" providerId="ADAL" clId="{081A4752-B517-440D-80CE-8DDBA2104688}" dt="2024-10-31T18:01:47.482" v="25" actId="478"/>
          <ac:picMkLst>
            <pc:docMk/>
            <pc:sldMk cId="954823205" sldId="279"/>
            <ac:picMk id="3" creationId="{0273D1B3-C784-4A78-BF99-81D3C0AA6FAD}"/>
          </ac:picMkLst>
        </pc:picChg>
        <pc:picChg chg="add mod">
          <ac:chgData name="Aimee Neal" userId="24aa60f5-5df5-48a0-98ee-c6fae9d76ba6" providerId="ADAL" clId="{081A4752-B517-440D-80CE-8DDBA2104688}" dt="2024-10-31T18:02:25.289" v="30" actId="14100"/>
          <ac:picMkLst>
            <pc:docMk/>
            <pc:sldMk cId="954823205" sldId="279"/>
            <ac:picMk id="6" creationId="{CFE30297-C229-42E0-93CC-F724F79E2A38}"/>
          </ac:picMkLst>
        </pc:picChg>
      </pc:sldChg>
      <pc:sldChg chg="addSp delSp modSp add mod">
        <pc:chgData name="Aimee Neal" userId="24aa60f5-5df5-48a0-98ee-c6fae9d76ba6" providerId="ADAL" clId="{081A4752-B517-440D-80CE-8DDBA2104688}" dt="2024-10-31T18:03:22.940" v="41" actId="1076"/>
        <pc:sldMkLst>
          <pc:docMk/>
          <pc:sldMk cId="3012592260" sldId="280"/>
        </pc:sldMkLst>
        <pc:picChg chg="add mod">
          <ac:chgData name="Aimee Neal" userId="24aa60f5-5df5-48a0-98ee-c6fae9d76ba6" providerId="ADAL" clId="{081A4752-B517-440D-80CE-8DDBA2104688}" dt="2024-10-31T18:03:22.940" v="41" actId="1076"/>
          <ac:picMkLst>
            <pc:docMk/>
            <pc:sldMk cId="3012592260" sldId="280"/>
            <ac:picMk id="3" creationId="{40C8A1C5-643F-4781-A592-9830AE4E2424}"/>
          </ac:picMkLst>
        </pc:picChg>
        <pc:picChg chg="del">
          <ac:chgData name="Aimee Neal" userId="24aa60f5-5df5-48a0-98ee-c6fae9d76ba6" providerId="ADAL" clId="{081A4752-B517-440D-80CE-8DDBA2104688}" dt="2024-10-31T18:03:12.581" v="35" actId="478"/>
          <ac:picMkLst>
            <pc:docMk/>
            <pc:sldMk cId="3012592260" sldId="280"/>
            <ac:picMk id="5" creationId="{E451C7DA-C90E-42EF-B14A-77D8A10E0B2C}"/>
          </ac:picMkLst>
        </pc:picChg>
      </pc:sldChg>
      <pc:sldChg chg="add del">
        <pc:chgData name="Aimee Neal" userId="24aa60f5-5df5-48a0-98ee-c6fae9d76ba6" providerId="ADAL" clId="{081A4752-B517-440D-80CE-8DDBA2104688}" dt="2024-10-31T18:03:14.846" v="37"/>
        <pc:sldMkLst>
          <pc:docMk/>
          <pc:sldMk cId="3497787876" sldId="281"/>
        </pc:sldMkLst>
      </pc:sldChg>
    </pc:docChg>
  </pc:docChgLst>
  <pc:docChgLst>
    <pc:chgData name="Aimee Neal" userId="24aa60f5-5df5-48a0-98ee-c6fae9d76ba6" providerId="ADAL" clId="{C9A88793-7360-4A8F-8367-2EB308275828}"/>
    <pc:docChg chg="custSel addSld modSld">
      <pc:chgData name="Aimee Neal" userId="24aa60f5-5df5-48a0-98ee-c6fae9d76ba6" providerId="ADAL" clId="{C9A88793-7360-4A8F-8367-2EB308275828}" dt="2025-02-27T16:18:12.348" v="23" actId="14100"/>
      <pc:docMkLst>
        <pc:docMk/>
      </pc:docMkLst>
      <pc:sldChg chg="addSp modSp mod">
        <pc:chgData name="Aimee Neal" userId="24aa60f5-5df5-48a0-98ee-c6fae9d76ba6" providerId="ADAL" clId="{C9A88793-7360-4A8F-8367-2EB308275828}" dt="2025-02-27T16:13:50.247" v="13" actId="14100"/>
        <pc:sldMkLst>
          <pc:docMk/>
          <pc:sldMk cId="2811312285" sldId="259"/>
        </pc:sldMkLst>
        <pc:picChg chg="add mod">
          <ac:chgData name="Aimee Neal" userId="24aa60f5-5df5-48a0-98ee-c6fae9d76ba6" providerId="ADAL" clId="{C9A88793-7360-4A8F-8367-2EB308275828}" dt="2025-02-27T16:13:50.247" v="13" actId="14100"/>
          <ac:picMkLst>
            <pc:docMk/>
            <pc:sldMk cId="2811312285" sldId="259"/>
            <ac:picMk id="3" creationId="{DD5BB261-AA87-4CDD-A29B-D67F37C92333}"/>
          </ac:picMkLst>
        </pc:picChg>
      </pc:sldChg>
      <pc:sldChg chg="addSp modSp mod">
        <pc:chgData name="Aimee Neal" userId="24aa60f5-5df5-48a0-98ee-c6fae9d76ba6" providerId="ADAL" clId="{C9A88793-7360-4A8F-8367-2EB308275828}" dt="2025-02-27T16:11:36.633" v="1" actId="1076"/>
        <pc:sldMkLst>
          <pc:docMk/>
          <pc:sldMk cId="4144285111" sldId="268"/>
        </pc:sldMkLst>
        <pc:picChg chg="add mod">
          <ac:chgData name="Aimee Neal" userId="24aa60f5-5df5-48a0-98ee-c6fae9d76ba6" providerId="ADAL" clId="{C9A88793-7360-4A8F-8367-2EB308275828}" dt="2025-02-27T16:11:36.633" v="1" actId="1076"/>
          <ac:picMkLst>
            <pc:docMk/>
            <pc:sldMk cId="4144285111" sldId="268"/>
            <ac:picMk id="3" creationId="{3E8B1FD5-C830-42AC-86A8-A2996A07C694}"/>
          </ac:picMkLst>
        </pc:picChg>
      </pc:sldChg>
      <pc:sldChg chg="addSp modSp mod">
        <pc:chgData name="Aimee Neal" userId="24aa60f5-5df5-48a0-98ee-c6fae9d76ba6" providerId="ADAL" clId="{C9A88793-7360-4A8F-8367-2EB308275828}" dt="2025-02-27T16:16:05.580" v="16" actId="14100"/>
        <pc:sldMkLst>
          <pc:docMk/>
          <pc:sldMk cId="2208289120" sldId="270"/>
        </pc:sldMkLst>
        <pc:picChg chg="add mod">
          <ac:chgData name="Aimee Neal" userId="24aa60f5-5df5-48a0-98ee-c6fae9d76ba6" providerId="ADAL" clId="{C9A88793-7360-4A8F-8367-2EB308275828}" dt="2025-02-27T16:16:05.580" v="16" actId="14100"/>
          <ac:picMkLst>
            <pc:docMk/>
            <pc:sldMk cId="2208289120" sldId="270"/>
            <ac:picMk id="3" creationId="{72C74B34-92F5-4F53-9735-2D384AA74EFF}"/>
          </ac:picMkLst>
        </pc:picChg>
      </pc:sldChg>
      <pc:sldChg chg="addSp delSp modSp mod">
        <pc:chgData name="Aimee Neal" userId="24aa60f5-5df5-48a0-98ee-c6fae9d76ba6" providerId="ADAL" clId="{C9A88793-7360-4A8F-8367-2EB308275828}" dt="2025-02-27T16:18:12.348" v="23" actId="14100"/>
        <pc:sldMkLst>
          <pc:docMk/>
          <pc:sldMk cId="3537778405" sldId="271"/>
        </pc:sldMkLst>
        <pc:picChg chg="add del mod">
          <ac:chgData name="Aimee Neal" userId="24aa60f5-5df5-48a0-98ee-c6fae9d76ba6" providerId="ADAL" clId="{C9A88793-7360-4A8F-8367-2EB308275828}" dt="2025-02-27T16:17:34.954" v="20" actId="478"/>
          <ac:picMkLst>
            <pc:docMk/>
            <pc:sldMk cId="3537778405" sldId="271"/>
            <ac:picMk id="3" creationId="{09BB4A6C-E2A0-4807-8678-993A1C64A6F5}"/>
          </ac:picMkLst>
        </pc:picChg>
        <pc:picChg chg="add mod">
          <ac:chgData name="Aimee Neal" userId="24aa60f5-5df5-48a0-98ee-c6fae9d76ba6" providerId="ADAL" clId="{C9A88793-7360-4A8F-8367-2EB308275828}" dt="2025-02-27T16:18:12.348" v="23" actId="14100"/>
          <ac:picMkLst>
            <pc:docMk/>
            <pc:sldMk cId="3537778405" sldId="271"/>
            <ac:picMk id="6" creationId="{F3D61514-70FD-4093-862E-89F221897578}"/>
          </ac:picMkLst>
        </pc:picChg>
      </pc:sldChg>
      <pc:sldChg chg="addSp modSp mod">
        <pc:chgData name="Aimee Neal" userId="24aa60f5-5df5-48a0-98ee-c6fae9d76ba6" providerId="ADAL" clId="{C9A88793-7360-4A8F-8367-2EB308275828}" dt="2025-02-27T16:12:17.257" v="4" actId="14100"/>
        <pc:sldMkLst>
          <pc:docMk/>
          <pc:sldMk cId="569709641" sldId="276"/>
        </pc:sldMkLst>
        <pc:picChg chg="add mod">
          <ac:chgData name="Aimee Neal" userId="24aa60f5-5df5-48a0-98ee-c6fae9d76ba6" providerId="ADAL" clId="{C9A88793-7360-4A8F-8367-2EB308275828}" dt="2025-02-27T16:12:17.257" v="4" actId="14100"/>
          <ac:picMkLst>
            <pc:docMk/>
            <pc:sldMk cId="569709641" sldId="276"/>
            <ac:picMk id="3" creationId="{E82F7AFB-0CB2-43C8-9AB1-128BD1C84936}"/>
          </ac:picMkLst>
        </pc:picChg>
      </pc:sldChg>
      <pc:sldChg chg="addSp delSp modSp add mod">
        <pc:chgData name="Aimee Neal" userId="24aa60f5-5df5-48a0-98ee-c6fae9d76ba6" providerId="ADAL" clId="{C9A88793-7360-4A8F-8367-2EB308275828}" dt="2025-02-27T16:13:02.679" v="10" actId="1076"/>
        <pc:sldMkLst>
          <pc:docMk/>
          <pc:sldMk cId="3833273711" sldId="286"/>
        </pc:sldMkLst>
        <pc:picChg chg="del">
          <ac:chgData name="Aimee Neal" userId="24aa60f5-5df5-48a0-98ee-c6fae9d76ba6" providerId="ADAL" clId="{C9A88793-7360-4A8F-8367-2EB308275828}" dt="2025-02-27T16:12:20.878" v="6" actId="478"/>
          <ac:picMkLst>
            <pc:docMk/>
            <pc:sldMk cId="3833273711" sldId="286"/>
            <ac:picMk id="3" creationId="{E82F7AFB-0CB2-43C8-9AB1-128BD1C84936}"/>
          </ac:picMkLst>
        </pc:picChg>
        <pc:picChg chg="add mod">
          <ac:chgData name="Aimee Neal" userId="24aa60f5-5df5-48a0-98ee-c6fae9d76ba6" providerId="ADAL" clId="{C9A88793-7360-4A8F-8367-2EB308275828}" dt="2025-02-27T16:13:02.679" v="10" actId="1076"/>
          <ac:picMkLst>
            <pc:docMk/>
            <pc:sldMk cId="3833273711" sldId="286"/>
            <ac:picMk id="4" creationId="{74651059-7359-4256-A93E-B8D63C2F8230}"/>
          </ac:picMkLst>
        </pc:picChg>
      </pc:sldChg>
    </pc:docChg>
  </pc:docChgLst>
  <pc:docChgLst>
    <pc:chgData name="Lauren Hargreaves" userId="d9a01c02-9ddb-4a73-bce3-5aed72c5e3e1" providerId="ADAL" clId="{1E12D9CF-BE8F-4B96-A883-11F7217C6114}"/>
    <pc:docChg chg="custSel addSld delSld modSld delMainMaster">
      <pc:chgData name="Lauren Hargreaves" userId="d9a01c02-9ddb-4a73-bce3-5aed72c5e3e1" providerId="ADAL" clId="{1E12D9CF-BE8F-4B96-A883-11F7217C6114}" dt="2025-02-19T16:39:23.936" v="83" actId="47"/>
      <pc:docMkLst>
        <pc:docMk/>
      </pc:docMkLst>
      <pc:sldChg chg="modSp mod">
        <pc:chgData name="Lauren Hargreaves" userId="d9a01c02-9ddb-4a73-bce3-5aed72c5e3e1" providerId="ADAL" clId="{1E12D9CF-BE8F-4B96-A883-11F7217C6114}" dt="2025-02-19T16:32:59.463" v="1" actId="20577"/>
        <pc:sldMkLst>
          <pc:docMk/>
          <pc:sldMk cId="3294250143" sldId="257"/>
        </pc:sldMkLst>
        <pc:spChg chg="mod">
          <ac:chgData name="Lauren Hargreaves" userId="d9a01c02-9ddb-4a73-bce3-5aed72c5e3e1" providerId="ADAL" clId="{1E12D9CF-BE8F-4B96-A883-11F7217C6114}" dt="2025-02-19T16:32:59.463" v="1" actId="20577"/>
          <ac:spMkLst>
            <pc:docMk/>
            <pc:sldMk cId="3294250143" sldId="257"/>
            <ac:spMk id="6" creationId="{421BF1E9-362D-5E78-7A0C-1266DE496F20}"/>
          </ac:spMkLst>
        </pc:spChg>
      </pc:sldChg>
      <pc:sldChg chg="delSp del mod">
        <pc:chgData name="Lauren Hargreaves" userId="d9a01c02-9ddb-4a73-bce3-5aed72c5e3e1" providerId="ADAL" clId="{1E12D9CF-BE8F-4B96-A883-11F7217C6114}" dt="2025-02-19T16:33:29.284" v="28" actId="47"/>
        <pc:sldMkLst>
          <pc:docMk/>
          <pc:sldMk cId="0" sldId="258"/>
        </pc:sldMkLst>
        <pc:spChg chg="del">
          <ac:chgData name="Lauren Hargreaves" userId="d9a01c02-9ddb-4a73-bce3-5aed72c5e3e1" providerId="ADAL" clId="{1E12D9CF-BE8F-4B96-A883-11F7217C6114}" dt="2025-02-19T16:33:26.688" v="26" actId="478"/>
          <ac:spMkLst>
            <pc:docMk/>
            <pc:sldMk cId="0" sldId="258"/>
            <ac:spMk id="7" creationId="{F3A234B1-06AC-203F-DF63-AA2938F7D178}"/>
          </ac:spMkLst>
        </pc:spChg>
        <pc:graphicFrameChg chg="del">
          <ac:chgData name="Lauren Hargreaves" userId="d9a01c02-9ddb-4a73-bce3-5aed72c5e3e1" providerId="ADAL" clId="{1E12D9CF-BE8F-4B96-A883-11F7217C6114}" dt="2025-02-19T16:33:23.360" v="25" actId="478"/>
          <ac:graphicFrameMkLst>
            <pc:docMk/>
            <pc:sldMk cId="0" sldId="258"/>
            <ac:graphicFrameMk id="2" creationId="{9E0A0CC6-A784-4155-AE59-C55F82EF228F}"/>
          </ac:graphicFrameMkLst>
        </pc:graphicFrameChg>
        <pc:picChg chg="del">
          <ac:chgData name="Lauren Hargreaves" userId="d9a01c02-9ddb-4a73-bce3-5aed72c5e3e1" providerId="ADAL" clId="{1E12D9CF-BE8F-4B96-A883-11F7217C6114}" dt="2025-02-19T16:33:27.538" v="27" actId="478"/>
          <ac:picMkLst>
            <pc:docMk/>
            <pc:sldMk cId="0" sldId="258"/>
            <ac:picMk id="26" creationId="{F890C7BD-6E06-28CC-3E1A-63AB364B7A1E}"/>
          </ac:picMkLst>
        </pc:picChg>
      </pc:sldChg>
      <pc:sldChg chg="delSp modSp mod">
        <pc:chgData name="Lauren Hargreaves" userId="d9a01c02-9ddb-4a73-bce3-5aed72c5e3e1" providerId="ADAL" clId="{1E12D9CF-BE8F-4B96-A883-11F7217C6114}" dt="2025-02-19T16:33:19.299" v="24" actId="20577"/>
        <pc:sldMkLst>
          <pc:docMk/>
          <pc:sldMk cId="2811312285" sldId="259"/>
        </pc:sldMkLst>
        <pc:spChg chg="mod">
          <ac:chgData name="Lauren Hargreaves" userId="d9a01c02-9ddb-4a73-bce3-5aed72c5e3e1" providerId="ADAL" clId="{1E12D9CF-BE8F-4B96-A883-11F7217C6114}" dt="2025-02-19T16:33:19.299" v="24" actId="20577"/>
          <ac:spMkLst>
            <pc:docMk/>
            <pc:sldMk cId="2811312285" sldId="259"/>
            <ac:spMk id="4" creationId="{C0E282D4-EC7E-7034-F139-A12D22CAAB6C}"/>
          </ac:spMkLst>
        </pc:spChg>
        <pc:picChg chg="del">
          <ac:chgData name="Lauren Hargreaves" userId="d9a01c02-9ddb-4a73-bce3-5aed72c5e3e1" providerId="ADAL" clId="{1E12D9CF-BE8F-4B96-A883-11F7217C6114}" dt="2025-02-19T16:33:14.700" v="8" actId="478"/>
          <ac:picMkLst>
            <pc:docMk/>
            <pc:sldMk cId="2811312285" sldId="259"/>
            <ac:picMk id="3" creationId="{37912089-5C42-4F2C-B847-A978E90C4BFF}"/>
          </ac:picMkLst>
        </pc:picChg>
      </pc:sldChg>
      <pc:sldChg chg="addSp delSp modSp mod">
        <pc:chgData name="Lauren Hargreaves" userId="d9a01c02-9ddb-4a73-bce3-5aed72c5e3e1" providerId="ADAL" clId="{1E12D9CF-BE8F-4B96-A883-11F7217C6114}" dt="2025-02-19T16:34:22.338" v="46" actId="1076"/>
        <pc:sldMkLst>
          <pc:docMk/>
          <pc:sldMk cId="2746382218" sldId="265"/>
        </pc:sldMkLst>
        <pc:spChg chg="mod">
          <ac:chgData name="Lauren Hargreaves" userId="d9a01c02-9ddb-4a73-bce3-5aed72c5e3e1" providerId="ADAL" clId="{1E12D9CF-BE8F-4B96-A883-11F7217C6114}" dt="2025-02-19T16:34:22.338" v="46" actId="1076"/>
          <ac:spMkLst>
            <pc:docMk/>
            <pc:sldMk cId="2746382218" sldId="265"/>
            <ac:spMk id="4" creationId="{19858BA2-C7B5-3AC4-0049-298A18273C34}"/>
          </ac:spMkLst>
        </pc:spChg>
        <pc:picChg chg="add mod">
          <ac:chgData name="Lauren Hargreaves" userId="d9a01c02-9ddb-4a73-bce3-5aed72c5e3e1" providerId="ADAL" clId="{1E12D9CF-BE8F-4B96-A883-11F7217C6114}" dt="2025-02-19T16:34:19.730" v="45" actId="1076"/>
          <ac:picMkLst>
            <pc:docMk/>
            <pc:sldMk cId="2746382218" sldId="265"/>
            <ac:picMk id="2" creationId="{C3CB2CF8-624F-4DE4-AC95-AC47A3D203C1}"/>
          </ac:picMkLst>
        </pc:picChg>
        <pc:picChg chg="del">
          <ac:chgData name="Lauren Hargreaves" userId="d9a01c02-9ddb-4a73-bce3-5aed72c5e3e1" providerId="ADAL" clId="{1E12D9CF-BE8F-4B96-A883-11F7217C6114}" dt="2025-02-19T16:33:35.821" v="31" actId="478"/>
          <ac:picMkLst>
            <pc:docMk/>
            <pc:sldMk cId="2746382218" sldId="265"/>
            <ac:picMk id="3" creationId="{D4B3838C-F66E-4DA0-95A6-8B2CDC8C2335}"/>
          </ac:picMkLst>
        </pc:picChg>
      </pc:sldChg>
      <pc:sldChg chg="addSp delSp modSp mod">
        <pc:chgData name="Lauren Hargreaves" userId="d9a01c02-9ddb-4a73-bce3-5aed72c5e3e1" providerId="ADAL" clId="{1E12D9CF-BE8F-4B96-A883-11F7217C6114}" dt="2025-02-19T16:38:28.099" v="74" actId="14100"/>
        <pc:sldMkLst>
          <pc:docMk/>
          <pc:sldMk cId="2969393977" sldId="267"/>
        </pc:sldMkLst>
        <pc:spChg chg="mod">
          <ac:chgData name="Lauren Hargreaves" userId="d9a01c02-9ddb-4a73-bce3-5aed72c5e3e1" providerId="ADAL" clId="{1E12D9CF-BE8F-4B96-A883-11F7217C6114}" dt="2025-02-19T16:38:24.703" v="72" actId="1076"/>
          <ac:spMkLst>
            <pc:docMk/>
            <pc:sldMk cId="2969393977" sldId="267"/>
            <ac:spMk id="4" creationId="{D3669930-E7C2-09F1-D9F6-85A3B5A42D15}"/>
          </ac:spMkLst>
        </pc:spChg>
        <pc:picChg chg="del">
          <ac:chgData name="Lauren Hargreaves" userId="d9a01c02-9ddb-4a73-bce3-5aed72c5e3e1" providerId="ADAL" clId="{1E12D9CF-BE8F-4B96-A883-11F7217C6114}" dt="2025-02-19T16:33:04.624" v="2" actId="478"/>
          <ac:picMkLst>
            <pc:docMk/>
            <pc:sldMk cId="2969393977" sldId="267"/>
            <ac:picMk id="3" creationId="{DD95AE17-5F13-4B20-A58F-C714B3FA9851}"/>
          </ac:picMkLst>
        </pc:picChg>
        <pc:picChg chg="add mod modCrop">
          <ac:chgData name="Lauren Hargreaves" userId="d9a01c02-9ddb-4a73-bce3-5aed72c5e3e1" providerId="ADAL" clId="{1E12D9CF-BE8F-4B96-A883-11F7217C6114}" dt="2025-02-19T16:38:28.099" v="74" actId="14100"/>
          <ac:picMkLst>
            <pc:docMk/>
            <pc:sldMk cId="2969393977" sldId="267"/>
            <ac:picMk id="5" creationId="{CE22F29F-1F1D-45FD-B7E2-36A9241E71F3}"/>
          </ac:picMkLst>
        </pc:picChg>
      </pc:sldChg>
      <pc:sldChg chg="delSp mod">
        <pc:chgData name="Lauren Hargreaves" userId="d9a01c02-9ddb-4a73-bce3-5aed72c5e3e1" providerId="ADAL" clId="{1E12D9CF-BE8F-4B96-A883-11F7217C6114}" dt="2025-02-19T16:33:11.222" v="6" actId="478"/>
        <pc:sldMkLst>
          <pc:docMk/>
          <pc:sldMk cId="4144285111" sldId="268"/>
        </pc:sldMkLst>
        <pc:picChg chg="del">
          <ac:chgData name="Lauren Hargreaves" userId="d9a01c02-9ddb-4a73-bce3-5aed72c5e3e1" providerId="ADAL" clId="{1E12D9CF-BE8F-4B96-A883-11F7217C6114}" dt="2025-02-19T16:33:11.222" v="6" actId="478"/>
          <ac:picMkLst>
            <pc:docMk/>
            <pc:sldMk cId="4144285111" sldId="268"/>
            <ac:picMk id="3" creationId="{EE514E1E-52C4-4A34-B15C-8A202E0CF50B}"/>
          </ac:picMkLst>
        </pc:picChg>
      </pc:sldChg>
      <pc:sldChg chg="addSp delSp modSp mod">
        <pc:chgData name="Lauren Hargreaves" userId="d9a01c02-9ddb-4a73-bce3-5aed72c5e3e1" providerId="ADAL" clId="{1E12D9CF-BE8F-4B96-A883-11F7217C6114}" dt="2025-02-19T16:35:28.561" v="51" actId="14100"/>
        <pc:sldMkLst>
          <pc:docMk/>
          <pc:sldMk cId="239657606" sldId="269"/>
        </pc:sldMkLst>
        <pc:picChg chg="del">
          <ac:chgData name="Lauren Hargreaves" userId="d9a01c02-9ddb-4a73-bce3-5aed72c5e3e1" providerId="ADAL" clId="{1E12D9CF-BE8F-4B96-A883-11F7217C6114}" dt="2025-02-19T16:33:33.846" v="30" actId="478"/>
          <ac:picMkLst>
            <pc:docMk/>
            <pc:sldMk cId="239657606" sldId="269"/>
            <ac:picMk id="3" creationId="{425BB884-B5FA-4342-821E-CA66AD99BCB4}"/>
          </ac:picMkLst>
        </pc:picChg>
        <pc:picChg chg="add mod modCrop">
          <ac:chgData name="Lauren Hargreaves" userId="d9a01c02-9ddb-4a73-bce3-5aed72c5e3e1" providerId="ADAL" clId="{1E12D9CF-BE8F-4B96-A883-11F7217C6114}" dt="2025-02-19T16:35:28.561" v="51" actId="14100"/>
          <ac:picMkLst>
            <pc:docMk/>
            <pc:sldMk cId="239657606" sldId="269"/>
            <ac:picMk id="5" creationId="{3274759C-B7AB-4EF0-88FB-29C3C17A9751}"/>
          </ac:picMkLst>
        </pc:picChg>
      </pc:sldChg>
      <pc:sldChg chg="delSp mod">
        <pc:chgData name="Lauren Hargreaves" userId="d9a01c02-9ddb-4a73-bce3-5aed72c5e3e1" providerId="ADAL" clId="{1E12D9CF-BE8F-4B96-A883-11F7217C6114}" dt="2025-02-19T16:33:40.850" v="37" actId="478"/>
        <pc:sldMkLst>
          <pc:docMk/>
          <pc:sldMk cId="2208289120" sldId="270"/>
        </pc:sldMkLst>
        <pc:picChg chg="del">
          <ac:chgData name="Lauren Hargreaves" userId="d9a01c02-9ddb-4a73-bce3-5aed72c5e3e1" providerId="ADAL" clId="{1E12D9CF-BE8F-4B96-A883-11F7217C6114}" dt="2025-02-19T16:33:40.850" v="37" actId="478"/>
          <ac:picMkLst>
            <pc:docMk/>
            <pc:sldMk cId="2208289120" sldId="270"/>
            <ac:picMk id="3" creationId="{A560CF7E-4DCE-4A9D-B5E6-E5F728C0FD33}"/>
          </ac:picMkLst>
        </pc:picChg>
      </pc:sldChg>
      <pc:sldChg chg="delSp mod">
        <pc:chgData name="Lauren Hargreaves" userId="d9a01c02-9ddb-4a73-bce3-5aed72c5e3e1" providerId="ADAL" clId="{1E12D9CF-BE8F-4B96-A883-11F7217C6114}" dt="2025-02-19T16:33:43.511" v="38" actId="478"/>
        <pc:sldMkLst>
          <pc:docMk/>
          <pc:sldMk cId="3537778405" sldId="271"/>
        </pc:sldMkLst>
        <pc:picChg chg="del">
          <ac:chgData name="Lauren Hargreaves" userId="d9a01c02-9ddb-4a73-bce3-5aed72c5e3e1" providerId="ADAL" clId="{1E12D9CF-BE8F-4B96-A883-11F7217C6114}" dt="2025-02-19T16:33:43.511" v="38" actId="478"/>
          <ac:picMkLst>
            <pc:docMk/>
            <pc:sldMk cId="3537778405" sldId="271"/>
            <ac:picMk id="5" creationId="{93C44C1E-B415-4AF4-B036-0807A9ED5ADA}"/>
          </ac:picMkLst>
        </pc:picChg>
      </pc:sldChg>
      <pc:sldChg chg="addSp delSp modSp mod">
        <pc:chgData name="Lauren Hargreaves" userId="d9a01c02-9ddb-4a73-bce3-5aed72c5e3e1" providerId="ADAL" clId="{1E12D9CF-BE8F-4B96-A883-11F7217C6114}" dt="2025-02-19T16:36:50.643" v="60" actId="14100"/>
        <pc:sldMkLst>
          <pc:docMk/>
          <pc:sldMk cId="3604445374" sldId="272"/>
        </pc:sldMkLst>
        <pc:picChg chg="del">
          <ac:chgData name="Lauren Hargreaves" userId="d9a01c02-9ddb-4a73-bce3-5aed72c5e3e1" providerId="ADAL" clId="{1E12D9CF-BE8F-4B96-A883-11F7217C6114}" dt="2025-02-19T16:33:48.654" v="40" actId="478"/>
          <ac:picMkLst>
            <pc:docMk/>
            <pc:sldMk cId="3604445374" sldId="272"/>
            <ac:picMk id="3" creationId="{61082B58-5A96-4DEE-8428-2E2C46229B9F}"/>
          </ac:picMkLst>
        </pc:picChg>
        <pc:picChg chg="add mod modCrop">
          <ac:chgData name="Lauren Hargreaves" userId="d9a01c02-9ddb-4a73-bce3-5aed72c5e3e1" providerId="ADAL" clId="{1E12D9CF-BE8F-4B96-A883-11F7217C6114}" dt="2025-02-19T16:36:50.643" v="60" actId="14100"/>
          <ac:picMkLst>
            <pc:docMk/>
            <pc:sldMk cId="3604445374" sldId="272"/>
            <ac:picMk id="5" creationId="{E33E29E4-E517-4AF7-9479-8C5F3A689DBB}"/>
          </ac:picMkLst>
        </pc:picChg>
      </pc:sldChg>
      <pc:sldChg chg="addSp delSp modSp mod">
        <pc:chgData name="Lauren Hargreaves" userId="d9a01c02-9ddb-4a73-bce3-5aed72c5e3e1" providerId="ADAL" clId="{1E12D9CF-BE8F-4B96-A883-11F7217C6114}" dt="2025-02-19T16:39:06.692" v="82" actId="14100"/>
        <pc:sldMkLst>
          <pc:docMk/>
          <pc:sldMk cId="265355173" sldId="274"/>
        </pc:sldMkLst>
        <pc:picChg chg="add mod modCrop">
          <ac:chgData name="Lauren Hargreaves" userId="d9a01c02-9ddb-4a73-bce3-5aed72c5e3e1" providerId="ADAL" clId="{1E12D9CF-BE8F-4B96-A883-11F7217C6114}" dt="2025-02-19T16:39:06.692" v="82" actId="14100"/>
          <ac:picMkLst>
            <pc:docMk/>
            <pc:sldMk cId="265355173" sldId="274"/>
            <ac:picMk id="3" creationId="{5A97F640-1683-4AE8-854E-CF1EDF03B5E5}"/>
          </ac:picMkLst>
        </pc:picChg>
        <pc:picChg chg="del">
          <ac:chgData name="Lauren Hargreaves" userId="d9a01c02-9ddb-4a73-bce3-5aed72c5e3e1" providerId="ADAL" clId="{1E12D9CF-BE8F-4B96-A883-11F7217C6114}" dt="2025-02-19T16:33:06.173" v="3" actId="478"/>
          <ac:picMkLst>
            <pc:docMk/>
            <pc:sldMk cId="265355173" sldId="274"/>
            <ac:picMk id="4" creationId="{72D2AF55-0914-435E-9F71-8F466C4B23EC}"/>
          </ac:picMkLst>
        </pc:picChg>
      </pc:sldChg>
      <pc:sldChg chg="delSp mod">
        <pc:chgData name="Lauren Hargreaves" userId="d9a01c02-9ddb-4a73-bce3-5aed72c5e3e1" providerId="ADAL" clId="{1E12D9CF-BE8F-4B96-A883-11F7217C6114}" dt="2025-02-19T16:33:13.312" v="7" actId="478"/>
        <pc:sldMkLst>
          <pc:docMk/>
          <pc:sldMk cId="569709641" sldId="276"/>
        </pc:sldMkLst>
        <pc:picChg chg="del">
          <ac:chgData name="Lauren Hargreaves" userId="d9a01c02-9ddb-4a73-bce3-5aed72c5e3e1" providerId="ADAL" clId="{1E12D9CF-BE8F-4B96-A883-11F7217C6114}" dt="2025-02-19T16:33:13.312" v="7" actId="478"/>
          <ac:picMkLst>
            <pc:docMk/>
            <pc:sldMk cId="569709641" sldId="276"/>
            <ac:picMk id="4" creationId="{D2654E59-BE25-4073-832B-0D66CD134EB3}"/>
          </ac:picMkLst>
        </pc:picChg>
      </pc:sldChg>
      <pc:sldChg chg="delSp del mod">
        <pc:chgData name="Lauren Hargreaves" userId="d9a01c02-9ddb-4a73-bce3-5aed72c5e3e1" providerId="ADAL" clId="{1E12D9CF-BE8F-4B96-A883-11F7217C6114}" dt="2025-02-19T16:39:23.936" v="83" actId="47"/>
        <pc:sldMkLst>
          <pc:docMk/>
          <pc:sldMk cId="4191645828" sldId="280"/>
        </pc:sldMkLst>
        <pc:picChg chg="del">
          <ac:chgData name="Lauren Hargreaves" userId="d9a01c02-9ddb-4a73-bce3-5aed72c5e3e1" providerId="ADAL" clId="{1E12D9CF-BE8F-4B96-A883-11F7217C6114}" dt="2025-02-19T16:33:08.379" v="4" actId="478"/>
          <ac:picMkLst>
            <pc:docMk/>
            <pc:sldMk cId="4191645828" sldId="280"/>
            <ac:picMk id="3" creationId="{4A1C23FC-7D54-4AE4-9B8E-4446C631FAE2}"/>
          </ac:picMkLst>
        </pc:picChg>
      </pc:sldChg>
      <pc:sldChg chg="del">
        <pc:chgData name="Lauren Hargreaves" userId="d9a01c02-9ddb-4a73-bce3-5aed72c5e3e1" providerId="ADAL" clId="{1E12D9CF-BE8F-4B96-A883-11F7217C6114}" dt="2025-02-19T16:33:09.805" v="5" actId="47"/>
        <pc:sldMkLst>
          <pc:docMk/>
          <pc:sldMk cId="2165636639" sldId="281"/>
        </pc:sldMkLst>
      </pc:sldChg>
      <pc:sldChg chg="del">
        <pc:chgData name="Lauren Hargreaves" userId="d9a01c02-9ddb-4a73-bce3-5aed72c5e3e1" providerId="ADAL" clId="{1E12D9CF-BE8F-4B96-A883-11F7217C6114}" dt="2025-02-19T16:33:32.177" v="29" actId="47"/>
        <pc:sldMkLst>
          <pc:docMk/>
          <pc:sldMk cId="0" sldId="282"/>
        </pc:sldMkLst>
      </pc:sldChg>
      <pc:sldChg chg="delSp del mod">
        <pc:chgData name="Lauren Hargreaves" userId="d9a01c02-9ddb-4a73-bce3-5aed72c5e3e1" providerId="ADAL" clId="{1E12D9CF-BE8F-4B96-A883-11F7217C6114}" dt="2025-02-19T16:35:57.733" v="52" actId="47"/>
        <pc:sldMkLst>
          <pc:docMk/>
          <pc:sldMk cId="1742984103" sldId="283"/>
        </pc:sldMkLst>
        <pc:picChg chg="del">
          <ac:chgData name="Lauren Hargreaves" userId="d9a01c02-9ddb-4a73-bce3-5aed72c5e3e1" providerId="ADAL" clId="{1E12D9CF-BE8F-4B96-A883-11F7217C6114}" dt="2025-02-19T16:33:45.330" v="39" actId="478"/>
          <ac:picMkLst>
            <pc:docMk/>
            <pc:sldMk cId="1742984103" sldId="283"/>
            <ac:picMk id="3" creationId="{F42D5696-3472-4CE3-8066-7646F0CF5855}"/>
          </ac:picMkLst>
        </pc:picChg>
      </pc:sldChg>
      <pc:sldChg chg="addSp modSp new mod">
        <pc:chgData name="Lauren Hargreaves" userId="d9a01c02-9ddb-4a73-bce3-5aed72c5e3e1" providerId="ADAL" clId="{1E12D9CF-BE8F-4B96-A883-11F7217C6114}" dt="2025-02-19T16:37:26.267" v="67" actId="14100"/>
        <pc:sldMkLst>
          <pc:docMk/>
          <pc:sldMk cId="757783695" sldId="285"/>
        </pc:sldMkLst>
        <pc:picChg chg="add mod modCrop">
          <ac:chgData name="Lauren Hargreaves" userId="d9a01c02-9ddb-4a73-bce3-5aed72c5e3e1" providerId="ADAL" clId="{1E12D9CF-BE8F-4B96-A883-11F7217C6114}" dt="2025-02-19T16:37:26.267" v="67" actId="14100"/>
          <ac:picMkLst>
            <pc:docMk/>
            <pc:sldMk cId="757783695" sldId="285"/>
            <ac:picMk id="3" creationId="{4F7397E3-0DA2-446A-B691-1AA178778FB9}"/>
          </ac:picMkLst>
        </pc:picChg>
      </pc:sldChg>
      <pc:sldMasterChg chg="del delSldLayout">
        <pc:chgData name="Lauren Hargreaves" userId="d9a01c02-9ddb-4a73-bce3-5aed72c5e3e1" providerId="ADAL" clId="{1E12D9CF-BE8F-4B96-A883-11F7217C6114}" dt="2025-02-19T16:33:32.177" v="29" actId="47"/>
        <pc:sldMasterMkLst>
          <pc:docMk/>
          <pc:sldMasterMk cId="3760084041" sldId="2147483660"/>
        </pc:sldMasterMkLst>
        <pc:sldLayoutChg chg="del">
          <pc:chgData name="Lauren Hargreaves" userId="d9a01c02-9ddb-4a73-bce3-5aed72c5e3e1" providerId="ADAL" clId="{1E12D9CF-BE8F-4B96-A883-11F7217C6114}" dt="2025-02-19T16:33:32.177" v="29" actId="47"/>
          <pc:sldLayoutMkLst>
            <pc:docMk/>
            <pc:sldMasterMk cId="3760084041" sldId="2147483660"/>
            <pc:sldLayoutMk cId="3972001261" sldId="2147483661"/>
          </pc:sldLayoutMkLst>
        </pc:sldLayoutChg>
        <pc:sldLayoutChg chg="del">
          <pc:chgData name="Lauren Hargreaves" userId="d9a01c02-9ddb-4a73-bce3-5aed72c5e3e1" providerId="ADAL" clId="{1E12D9CF-BE8F-4B96-A883-11F7217C6114}" dt="2025-02-19T16:33:32.177" v="29" actId="47"/>
          <pc:sldLayoutMkLst>
            <pc:docMk/>
            <pc:sldMasterMk cId="3760084041" sldId="2147483660"/>
            <pc:sldLayoutMk cId="2080897964" sldId="2147483662"/>
          </pc:sldLayoutMkLst>
        </pc:sldLayoutChg>
        <pc:sldLayoutChg chg="del">
          <pc:chgData name="Lauren Hargreaves" userId="d9a01c02-9ddb-4a73-bce3-5aed72c5e3e1" providerId="ADAL" clId="{1E12D9CF-BE8F-4B96-A883-11F7217C6114}" dt="2025-02-19T16:33:32.177" v="29" actId="47"/>
          <pc:sldLayoutMkLst>
            <pc:docMk/>
            <pc:sldMasterMk cId="3760084041" sldId="2147483660"/>
            <pc:sldLayoutMk cId="3483715955" sldId="2147483663"/>
          </pc:sldLayoutMkLst>
        </pc:sldLayoutChg>
        <pc:sldLayoutChg chg="del">
          <pc:chgData name="Lauren Hargreaves" userId="d9a01c02-9ddb-4a73-bce3-5aed72c5e3e1" providerId="ADAL" clId="{1E12D9CF-BE8F-4B96-A883-11F7217C6114}" dt="2025-02-19T16:33:32.177" v="29" actId="47"/>
          <pc:sldLayoutMkLst>
            <pc:docMk/>
            <pc:sldMasterMk cId="3760084041" sldId="2147483660"/>
            <pc:sldLayoutMk cId="2360778394" sldId="2147483664"/>
          </pc:sldLayoutMkLst>
        </pc:sldLayoutChg>
        <pc:sldLayoutChg chg="del">
          <pc:chgData name="Lauren Hargreaves" userId="d9a01c02-9ddb-4a73-bce3-5aed72c5e3e1" providerId="ADAL" clId="{1E12D9CF-BE8F-4B96-A883-11F7217C6114}" dt="2025-02-19T16:33:32.177" v="29" actId="47"/>
          <pc:sldLayoutMkLst>
            <pc:docMk/>
            <pc:sldMasterMk cId="3760084041" sldId="2147483660"/>
            <pc:sldLayoutMk cId="1766097075" sldId="2147483665"/>
          </pc:sldLayoutMkLst>
        </pc:sldLayoutChg>
        <pc:sldLayoutChg chg="del">
          <pc:chgData name="Lauren Hargreaves" userId="d9a01c02-9ddb-4a73-bce3-5aed72c5e3e1" providerId="ADAL" clId="{1E12D9CF-BE8F-4B96-A883-11F7217C6114}" dt="2025-02-19T16:33:32.177" v="29" actId="47"/>
          <pc:sldLayoutMkLst>
            <pc:docMk/>
            <pc:sldMasterMk cId="3760084041" sldId="2147483660"/>
            <pc:sldLayoutMk cId="2099029205" sldId="2147483666"/>
          </pc:sldLayoutMkLst>
        </pc:sldLayoutChg>
        <pc:sldLayoutChg chg="del">
          <pc:chgData name="Lauren Hargreaves" userId="d9a01c02-9ddb-4a73-bce3-5aed72c5e3e1" providerId="ADAL" clId="{1E12D9CF-BE8F-4B96-A883-11F7217C6114}" dt="2025-02-19T16:33:32.177" v="29" actId="47"/>
          <pc:sldLayoutMkLst>
            <pc:docMk/>
            <pc:sldMasterMk cId="3760084041" sldId="2147483660"/>
            <pc:sldLayoutMk cId="3523515232" sldId="2147483667"/>
          </pc:sldLayoutMkLst>
        </pc:sldLayoutChg>
        <pc:sldLayoutChg chg="del">
          <pc:chgData name="Lauren Hargreaves" userId="d9a01c02-9ddb-4a73-bce3-5aed72c5e3e1" providerId="ADAL" clId="{1E12D9CF-BE8F-4B96-A883-11F7217C6114}" dt="2025-02-19T16:33:32.177" v="29" actId="47"/>
          <pc:sldLayoutMkLst>
            <pc:docMk/>
            <pc:sldMasterMk cId="3760084041" sldId="2147483660"/>
            <pc:sldLayoutMk cId="4278003686" sldId="2147483668"/>
          </pc:sldLayoutMkLst>
        </pc:sldLayoutChg>
        <pc:sldLayoutChg chg="del">
          <pc:chgData name="Lauren Hargreaves" userId="d9a01c02-9ddb-4a73-bce3-5aed72c5e3e1" providerId="ADAL" clId="{1E12D9CF-BE8F-4B96-A883-11F7217C6114}" dt="2025-02-19T16:33:32.177" v="29" actId="47"/>
          <pc:sldLayoutMkLst>
            <pc:docMk/>
            <pc:sldMasterMk cId="3760084041" sldId="2147483660"/>
            <pc:sldLayoutMk cId="1166187996" sldId="2147483669"/>
          </pc:sldLayoutMkLst>
        </pc:sldLayoutChg>
        <pc:sldLayoutChg chg="del">
          <pc:chgData name="Lauren Hargreaves" userId="d9a01c02-9ddb-4a73-bce3-5aed72c5e3e1" providerId="ADAL" clId="{1E12D9CF-BE8F-4B96-A883-11F7217C6114}" dt="2025-02-19T16:33:32.177" v="29" actId="47"/>
          <pc:sldLayoutMkLst>
            <pc:docMk/>
            <pc:sldMasterMk cId="3760084041" sldId="2147483660"/>
            <pc:sldLayoutMk cId="1934080745" sldId="2147483670"/>
          </pc:sldLayoutMkLst>
        </pc:sldLayoutChg>
        <pc:sldLayoutChg chg="del">
          <pc:chgData name="Lauren Hargreaves" userId="d9a01c02-9ddb-4a73-bce3-5aed72c5e3e1" providerId="ADAL" clId="{1E12D9CF-BE8F-4B96-A883-11F7217C6114}" dt="2025-02-19T16:33:32.177" v="29" actId="47"/>
          <pc:sldLayoutMkLst>
            <pc:docMk/>
            <pc:sldMasterMk cId="3760084041" sldId="2147483660"/>
            <pc:sldLayoutMk cId="3765408784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CB113-DEF2-4758-9B08-F971958C4DC2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006D4-5712-40EF-8117-3BE1331537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513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7BE1D-C4E6-418D-9BFF-C816E4708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E4025-919A-4BEC-9F9D-551BDC47A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406F8-1212-4F33-92E6-F6A5BE69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E726-A3F0-465C-8D72-98570FDD21BE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E6DD1-C0D7-48EA-8B55-B60C5E81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FD219-2FA0-4F2A-BED6-E7E00A3E4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1491-D819-4169-899F-29DE3501A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18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5FBA2-0470-4799-9C61-588223D56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D785C-E877-49CF-9E83-77971A7D2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28C68-0F93-4699-866C-03C34736B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E726-A3F0-465C-8D72-98570FDD21BE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0479F-DA12-41A0-9663-79D7A216B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EB786-F38F-417A-BA6F-BAC7DB7A5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1491-D819-4169-899F-29DE3501A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73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E4FFF2-79AD-46E5-940D-73FC7B086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8ACBE8-1CA4-472B-8866-DBB0C1289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1A721-8125-4252-A4BF-1846CB0F4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E726-A3F0-465C-8D72-98570FDD21BE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294C3-891D-4086-B68E-74E9B6B13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96759-F1AA-437B-91D0-0ED20312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1491-D819-4169-899F-29DE3501A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10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596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375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456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115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918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319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394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5183188" y="987428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576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76B6E-6096-4271-A230-629362AC0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AE818-38F0-4C15-A1FD-125D5FB22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C3E2B-9E31-42B1-A7D0-8126FAB79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E726-A3F0-465C-8D72-98570FDD21BE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640D9-9D8E-408C-B9DB-91E266A4B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3D382-4C94-46CD-9995-22DC49E1E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1491-D819-4169-899F-29DE3501A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372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5183188" y="987428"/>
            <a:ext cx="617220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965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5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725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52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3B60B-4C0C-4AE1-8F30-DDBD56F9B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0239D-2E69-45A0-89B6-356B94451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B9BC0-22B5-445E-B380-B7778005A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E726-A3F0-465C-8D72-98570FDD21BE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37056-BCC9-42B1-B1BE-4FBFB448E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7879E-3427-4654-8646-E9B2FD678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1491-D819-4169-899F-29DE3501A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524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23467-E873-4C18-BA8F-826487D59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1CFC2-28C2-4C88-9746-128AB7E22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B55BF0-9B21-417D-9202-A5699FCF0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BFD76-4A5E-4E81-B1E2-98A4E9525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E726-A3F0-465C-8D72-98570FDD21BE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F7532-8067-4557-AA9D-D5A00DC1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5C518-56EC-411B-B48C-AA95F51C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1491-D819-4169-899F-29DE3501A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917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5D9CD-D96A-4EE6-93D2-ED6416E4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995DF-CB92-46B4-8364-A00C8E73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9CB1B3-413B-4C0B-BA40-EBC1A5B5D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8EBB0D-30FF-48EC-8458-45FDBF5416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75A95-CAD5-4DD2-BAAC-D87E3F5853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AA2D9D-76DC-4A9D-B499-8BFD72671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E726-A3F0-465C-8D72-98570FDD21BE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DF7284-1F55-48B3-8C83-9B0731B63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5D9D6D-C5ED-48C4-B4DC-A154597A2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1491-D819-4169-899F-29DE3501A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467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ACDAF-6F9A-46C8-B17E-40119B05B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8053C6-4D47-4D4A-AD2B-77D6E323B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E726-A3F0-465C-8D72-98570FDD21BE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99388-8224-4C81-A5C9-45A6690A4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995D5E-617A-4377-9E09-88158B33D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1491-D819-4169-899F-29DE3501A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225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9C4034-D08A-40E5-811C-476BC5764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E726-A3F0-465C-8D72-98570FDD21BE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54B3E9-D9C3-4C43-A991-3BA5EC37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70003-B007-4390-90B0-BF7D3CEB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1491-D819-4169-899F-29DE3501A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731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CDCFB-4F56-420B-BA98-FEE9E0B5B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CA176-214D-48C7-B554-ADB105A5F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0B130-A421-4D6D-AF71-F3870FC22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D077D-AB03-43E6-8B64-67FFAAE62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E726-A3F0-465C-8D72-98570FDD21BE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91B240-3892-4B75-AC33-A62EA5275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E0FF0-6C1B-4E3F-998C-21075F27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1491-D819-4169-899F-29DE3501A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352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76D57-6680-4B1A-BE6D-D3B677CD6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0811BC-2F6B-4037-913A-1E53F666B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D57FB-B92F-42D5-8FC8-B2D2D319A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B6A7D-42C3-4DAC-957D-0ACEAC34C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E726-A3F0-465C-8D72-98570FDD21BE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3B858-11D4-450E-B760-56E99C7F6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98AA0-F417-4CF4-9F17-FCB0EAF53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1491-D819-4169-899F-29DE3501A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93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7B0FDB-37D4-4DC4-BCAE-01429A7F3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1008C-A0A1-4852-BC4B-B682957E7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55C80-9366-4CF9-BB49-5F346C6246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9E726-A3F0-465C-8D72-98570FDD21BE}" type="datetimeFigureOut">
              <a:rPr lang="en-GB" smtClean="0"/>
              <a:t>27/02/2025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A0033-6C40-4ABC-B354-19DE13F8A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BE30F-BE51-4127-B370-388F8C77D4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F1491-D819-4169-899F-29DE3501A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61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8267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1BF1E9-362D-5E78-7A0C-1266DE496F20}"/>
              </a:ext>
            </a:extLst>
          </p:cNvPr>
          <p:cNvSpPr/>
          <p:nvPr/>
        </p:nvSpPr>
        <p:spPr>
          <a:xfrm>
            <a:off x="8376738" y="1645135"/>
            <a:ext cx="3697736" cy="3736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assoon Sans Slope Std Medium"/>
                <a:ea typeface="+mj-ea"/>
                <a:cs typeface="+mj-cs"/>
              </a:rPr>
              <a:t>Tiger</a:t>
            </a:r>
            <a:r>
              <a:rPr lang="en-US" sz="54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assoon Sans Slope Std Medium"/>
                <a:ea typeface="+mj-ea"/>
                <a:cs typeface="+mj-cs"/>
              </a:rPr>
              <a:t> 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assoon Sans Slope Std Medium"/>
                <a:ea typeface="+mj-ea"/>
                <a:cs typeface="+mj-cs"/>
              </a:rPr>
              <a:t>and Jaguar </a:t>
            </a:r>
            <a:r>
              <a:rPr lang="en-US" sz="54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Sassoon Sans Slope Std Medium"/>
                <a:ea typeface="+mj-ea"/>
                <a:cs typeface="+mj-cs"/>
              </a:rPr>
              <a:t>Class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assoon Sans Slope Std Medium" panose="020B07030201030A0203" pitchFamily="34" charset="0"/>
                <a:ea typeface="+mj-ea"/>
                <a:cs typeface="+mj-cs"/>
              </a:rPr>
              <a:t>Term 4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n w="13462">
                  <a:solidFill>
                    <a:prstClr val="white"/>
                  </a:solidFill>
                  <a:prstDash val="solid"/>
                </a:ln>
                <a:effectLst>
                  <a:outerShdw dist="38100" dir="2700000" algn="bl" rotWithShape="0">
                    <a:srgbClr val="5B9BD5"/>
                  </a:outerShdw>
                </a:effectLst>
                <a:latin typeface="Sassoon Sans Slope Std Medium"/>
                <a:ea typeface="+mj-ea"/>
                <a:cs typeface="+mj-cs"/>
              </a:rPr>
              <a:t>Knowledge Organisers</a:t>
            </a:r>
            <a:endParaRPr lang="en-US" sz="5400" b="1" dirty="0">
              <a:ln w="13462">
                <a:solidFill>
                  <a:prstClr val="white"/>
                </a:solidFill>
                <a:prstDash val="solid"/>
              </a:ln>
              <a:effectLst>
                <a:outerShdw dist="38100" dir="2700000" algn="bl" rotWithShape="0">
                  <a:srgbClr val="5B9BD5"/>
                </a:outerShdw>
              </a:effectLst>
              <a:latin typeface="Sassoon Sans Slope Std Medium" panose="020B07030201030A0203" pitchFamily="34" charset="0"/>
              <a:ea typeface="+mj-ea"/>
              <a:cs typeface="+mj-cs"/>
            </a:endParaRPr>
          </a:p>
        </p:txBody>
      </p:sp>
      <p:pic>
        <p:nvPicPr>
          <p:cNvPr id="5" name="Picture 4" descr="A close up of a leopard&#10;&#10;Description automatically generated">
            <a:extLst>
              <a:ext uri="{FF2B5EF4-FFF2-40B4-BE49-F238E27FC236}">
                <a16:creationId xmlns:a16="http://schemas.microsoft.com/office/drawing/2014/main" id="{49757540-870D-C5B9-7C2F-2E6C3BB32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717"/>
          <a:stretch/>
        </p:blipFill>
        <p:spPr>
          <a:xfrm>
            <a:off x="996363" y="972235"/>
            <a:ext cx="3383280" cy="5047735"/>
          </a:xfrm>
          <a:prstGeom prst="rect">
            <a:avLst/>
          </a:prstGeom>
        </p:spPr>
      </p:pic>
      <p:pic>
        <p:nvPicPr>
          <p:cNvPr id="4" name="Picture 3" descr="A tiger lying down looking at the camera&#10;&#10;Description automatically generated">
            <a:extLst>
              <a:ext uri="{FF2B5EF4-FFF2-40B4-BE49-F238E27FC236}">
                <a16:creationId xmlns:a16="http://schemas.microsoft.com/office/drawing/2014/main" id="{A450629D-00C2-45A7-9DA7-E73AC4BA0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54" r="17918" b="-3"/>
          <a:stretch/>
        </p:blipFill>
        <p:spPr>
          <a:xfrm>
            <a:off x="4683639" y="972235"/>
            <a:ext cx="3383280" cy="50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50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06D39E-48B7-73D5-3F76-D41C8437D4C2}"/>
              </a:ext>
            </a:extLst>
          </p:cNvPr>
          <p:cNvSpPr txBox="1"/>
          <p:nvPr/>
        </p:nvSpPr>
        <p:spPr>
          <a:xfrm>
            <a:off x="134321" y="2859992"/>
            <a:ext cx="269123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b="1" u="sng" dirty="0">
                <a:latin typeface="Gabriola"/>
                <a:ea typeface="Calibri"/>
                <a:cs typeface="Calibri"/>
              </a:rPr>
              <a:t>Science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4759C-B7AB-4EF0-88FB-29C3C17A9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27" t="19029" r="14879" b="15729"/>
          <a:stretch/>
        </p:blipFill>
        <p:spPr>
          <a:xfrm>
            <a:off x="1766655" y="-8828"/>
            <a:ext cx="10291023" cy="684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7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"/>
          <p:cNvSpPr/>
          <p:nvPr/>
        </p:nvSpPr>
        <p:spPr>
          <a:xfrm>
            <a:off x="1145575" y="6541961"/>
            <a:ext cx="9910205" cy="328446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"/>
          <p:cNvSpPr txBox="1"/>
          <p:nvPr/>
        </p:nvSpPr>
        <p:spPr>
          <a:xfrm>
            <a:off x="8088735" y="6591677"/>
            <a:ext cx="294259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buClr>
                <a:srgbClr val="000000"/>
              </a:buClr>
            </a:pPr>
            <a:r>
              <a:rPr lang="en-GB" sz="800" b="1" kern="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Developing Experts Copyright 2022 All Rights Reserved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149;p2"/>
          <p:cNvSpPr txBox="1"/>
          <p:nvPr/>
        </p:nvSpPr>
        <p:spPr>
          <a:xfrm>
            <a:off x="6132880" y="179210"/>
            <a:ext cx="32629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Careers connected to the human body: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-GB" sz="1200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doctor, nurse, massage therapist, personal trainer, theatre technician  </a:t>
            </a:r>
            <a:endParaRPr sz="1200" b="1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50" name="Google Shape;150;p2" descr="A picture containing person, indoor, underpant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02253" y="150580"/>
            <a:ext cx="1398042" cy="75363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"/>
          <p:cNvSpPr/>
          <p:nvPr/>
        </p:nvSpPr>
        <p:spPr>
          <a:xfrm>
            <a:off x="1138796" y="0"/>
            <a:ext cx="9910205" cy="1041722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"/>
          <p:cNvSpPr/>
          <p:nvPr/>
        </p:nvSpPr>
        <p:spPr>
          <a:xfrm>
            <a:off x="2115629" y="157126"/>
            <a:ext cx="8769800" cy="734588"/>
          </a:xfrm>
          <a:prstGeom prst="roundRect">
            <a:avLst>
              <a:gd name="adj" fmla="val 11185"/>
            </a:avLst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2176946" y="182421"/>
            <a:ext cx="38494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 dirty="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Knowledge Organiser: Year 6 Light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sz="1200" b="1" kern="0" dirty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54" name="Google Shape;154;p2" descr="A picture containing text, tableware, plate, dishwa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4727" y="73195"/>
            <a:ext cx="815839" cy="85835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"/>
          <p:cNvSpPr/>
          <p:nvPr/>
        </p:nvSpPr>
        <p:spPr>
          <a:xfrm>
            <a:off x="1618003" y="878999"/>
            <a:ext cx="394092" cy="37031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"/>
          <p:cNvSpPr/>
          <p:nvPr/>
        </p:nvSpPr>
        <p:spPr>
          <a:xfrm>
            <a:off x="1642813" y="898438"/>
            <a:ext cx="344937" cy="33144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"/>
          <p:cNvSpPr/>
          <p:nvPr/>
        </p:nvSpPr>
        <p:spPr>
          <a:xfrm>
            <a:off x="2095184" y="691243"/>
            <a:ext cx="669483" cy="67416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"/>
          <p:cNvSpPr/>
          <p:nvPr/>
        </p:nvSpPr>
        <p:spPr>
          <a:xfrm>
            <a:off x="2126670" y="714903"/>
            <a:ext cx="608200" cy="59165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"/>
          <p:cNvSpPr/>
          <p:nvPr/>
        </p:nvSpPr>
        <p:spPr>
          <a:xfrm>
            <a:off x="2846503" y="615009"/>
            <a:ext cx="544776" cy="53691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"/>
          <p:cNvSpPr/>
          <p:nvPr/>
        </p:nvSpPr>
        <p:spPr>
          <a:xfrm>
            <a:off x="2868919" y="635430"/>
            <a:ext cx="501550" cy="482139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"/>
          <p:cNvSpPr/>
          <p:nvPr/>
        </p:nvSpPr>
        <p:spPr>
          <a:xfrm>
            <a:off x="3455304" y="745813"/>
            <a:ext cx="533822" cy="52465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"/>
          <p:cNvSpPr/>
          <p:nvPr/>
        </p:nvSpPr>
        <p:spPr>
          <a:xfrm>
            <a:off x="3481503" y="768631"/>
            <a:ext cx="483323" cy="47334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"/>
          <p:cNvSpPr/>
          <p:nvPr/>
        </p:nvSpPr>
        <p:spPr>
          <a:xfrm>
            <a:off x="4044363" y="592912"/>
            <a:ext cx="544776" cy="52465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4074538" y="617252"/>
            <a:ext cx="486001" cy="48375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654546" y="763208"/>
            <a:ext cx="486961" cy="44836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4678807" y="782690"/>
            <a:ext cx="439018" cy="41132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210652" y="784576"/>
            <a:ext cx="356391" cy="32918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5230541" y="803081"/>
            <a:ext cx="314895" cy="289836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2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1274" y="851828"/>
            <a:ext cx="422072" cy="39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62182" y="776583"/>
            <a:ext cx="537111" cy="37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4920" y="661822"/>
            <a:ext cx="391342" cy="42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39943" y="643382"/>
            <a:ext cx="353616" cy="41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" descr="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16307" y="857479"/>
            <a:ext cx="373687" cy="25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162008" y="693786"/>
            <a:ext cx="486961" cy="46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394454" y="707361"/>
            <a:ext cx="647405" cy="604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2"/>
          <p:cNvCxnSpPr/>
          <p:nvPr/>
        </p:nvCxnSpPr>
        <p:spPr>
          <a:xfrm flipH="1">
            <a:off x="4370199" y="1931998"/>
            <a:ext cx="3309" cy="1177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7" name="Google Shape;177;p2"/>
          <p:cNvSpPr txBox="1"/>
          <p:nvPr/>
        </p:nvSpPr>
        <p:spPr>
          <a:xfrm>
            <a:off x="6127963" y="184130"/>
            <a:ext cx="32629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GB" sz="1200" b="1" kern="0" dirty="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Before and After Test</a:t>
            </a:r>
            <a:endParaRPr sz="1200" b="1" kern="0" dirty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>
              <a:buClr>
                <a:srgbClr val="000000"/>
              </a:buClr>
            </a:pPr>
            <a:endParaRPr sz="1200" b="1" kern="0" dirty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052439" y="1194015"/>
            <a:ext cx="2866973" cy="5210434"/>
          </a:xfrm>
          <a:prstGeom prst="roundRect">
            <a:avLst>
              <a:gd name="adj" fmla="val 1904"/>
            </a:avLst>
          </a:prstGeom>
          <a:noFill/>
          <a:ln w="19050" cap="flat" cmpd="sng">
            <a:solidFill>
              <a:srgbClr val="00919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1265216" y="1372945"/>
            <a:ext cx="3344507" cy="5025718"/>
          </a:xfrm>
          <a:prstGeom prst="roundRect">
            <a:avLst>
              <a:gd name="adj" fmla="val 2481"/>
            </a:avLst>
          </a:prstGeom>
          <a:noFill/>
          <a:ln w="19050" cap="flat" cmpd="sng">
            <a:solidFill>
              <a:srgbClr val="00919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"/>
          <p:cNvSpPr txBox="1"/>
          <p:nvPr/>
        </p:nvSpPr>
        <p:spPr>
          <a:xfrm>
            <a:off x="1349135" y="1375966"/>
            <a:ext cx="3235872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GB" sz="1200" b="1" kern="0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Add arrows to the diagram below to show how we see things.</a:t>
            </a:r>
          </a:p>
          <a:p>
            <a:pPr>
              <a:buClr>
                <a:srgbClr val="000000"/>
              </a:buClr>
            </a:pPr>
            <a:endParaRPr lang="en-GB" sz="1100" b="1" kern="0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>
              <a:buClr>
                <a:srgbClr val="000000"/>
              </a:buClr>
            </a:pPr>
            <a:endParaRPr lang="en-GB" sz="1100" b="1" kern="0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>
              <a:buClr>
                <a:srgbClr val="000000"/>
              </a:buClr>
            </a:pPr>
            <a:endParaRPr lang="en-GB" sz="1100" b="1" kern="0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>
              <a:buClr>
                <a:srgbClr val="000000"/>
              </a:buClr>
            </a:pPr>
            <a:endParaRPr lang="en-GB" sz="1100" b="1" kern="0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>
              <a:buClr>
                <a:srgbClr val="000000"/>
              </a:buClr>
            </a:pPr>
            <a:endParaRPr lang="en-GB" sz="1100" b="1" kern="0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>
              <a:buClr>
                <a:srgbClr val="000000"/>
              </a:buClr>
            </a:pPr>
            <a:endParaRPr lang="en-GB" sz="1100" b="1" kern="0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>
              <a:buClr>
                <a:srgbClr val="000000"/>
              </a:buClr>
            </a:pPr>
            <a:endParaRPr lang="en-GB" sz="1100" b="1" kern="0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algn="ctr">
              <a:buClr>
                <a:srgbClr val="000000"/>
              </a:buClr>
            </a:pPr>
            <a:r>
              <a:rPr lang="en-GB" sz="1200" b="1" kern="0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Use these words to help you write an explanation of how we see:</a:t>
            </a:r>
          </a:p>
          <a:p>
            <a:pPr algn="ctr">
              <a:buClr>
                <a:srgbClr val="000000"/>
              </a:buClr>
            </a:pPr>
            <a:endParaRPr lang="en-GB" sz="1100" b="1" kern="0" dirty="0">
              <a:solidFill>
                <a:srgbClr val="70AD47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algn="ctr">
              <a:buClr>
                <a:srgbClr val="000000"/>
              </a:buClr>
            </a:pPr>
            <a:endParaRPr lang="en-GB" sz="1100" b="1" kern="0" dirty="0">
              <a:solidFill>
                <a:srgbClr val="70AD47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algn="ctr">
              <a:buClr>
                <a:srgbClr val="000000"/>
              </a:buClr>
            </a:pPr>
            <a:r>
              <a:rPr lang="en-GB" sz="1100" b="1" kern="0" dirty="0">
                <a:solidFill>
                  <a:srgbClr val="70AD47"/>
                </a:solidFill>
                <a:latin typeface="Arial Rounded"/>
                <a:ea typeface="Arial Rounded"/>
                <a:cs typeface="Arial Rounded"/>
                <a:sym typeface="Arial Rounded"/>
              </a:rPr>
              <a:t>Light rays     straight lines     pupil     reflect</a:t>
            </a:r>
          </a:p>
          <a:p>
            <a:pPr>
              <a:buClr>
                <a:srgbClr val="000000"/>
              </a:buClr>
            </a:pPr>
            <a:r>
              <a:rPr lang="en-GB" b="1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 Rounded"/>
                <a:ea typeface="Arial Rounded"/>
                <a:cs typeface="Arial Rounded"/>
                <a:sym typeface="Arial Rounded"/>
              </a:rPr>
              <a:t>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181" name="Google Shape;181;p2"/>
          <p:cNvSpPr/>
          <p:nvPr/>
        </p:nvSpPr>
        <p:spPr>
          <a:xfrm>
            <a:off x="4758693" y="1247827"/>
            <a:ext cx="3200159" cy="2328121"/>
          </a:xfrm>
          <a:prstGeom prst="roundRect">
            <a:avLst>
              <a:gd name="adj" fmla="val 2481"/>
            </a:avLst>
          </a:prstGeom>
          <a:noFill/>
          <a:ln w="19050" cap="flat" cmpd="sng">
            <a:solidFill>
              <a:srgbClr val="00919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"/>
          <p:cNvSpPr txBox="1"/>
          <p:nvPr/>
        </p:nvSpPr>
        <p:spPr>
          <a:xfrm>
            <a:off x="8052552" y="1198849"/>
            <a:ext cx="2239695" cy="36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GB" sz="120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True (T)  or False (F) ?</a:t>
            </a:r>
          </a:p>
          <a:p>
            <a:pPr algn="ctr">
              <a:buClr>
                <a:srgbClr val="000000"/>
              </a:buClr>
            </a:pPr>
            <a:endParaRPr lang="en-GB" sz="1200" kern="0" dirty="0">
              <a:solidFill>
                <a:srgbClr val="000000">
                  <a:lumMod val="50000"/>
                  <a:lumOff val="50000"/>
                </a:srgbClr>
              </a:solidFill>
              <a:latin typeface="Arial Rounded MT Bold" panose="020F0704030504030204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-GB" sz="120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Light rays reflect off shiny surfaces.</a:t>
            </a:r>
          </a:p>
          <a:p>
            <a:pPr>
              <a:buClr>
                <a:srgbClr val="000000"/>
              </a:buClr>
            </a:pPr>
            <a:endParaRPr lang="en-GB" sz="1200" kern="0" dirty="0">
              <a:solidFill>
                <a:srgbClr val="000000">
                  <a:lumMod val="50000"/>
                  <a:lumOff val="50000"/>
                </a:srgbClr>
              </a:solidFill>
              <a:latin typeface="Arial Rounded MT Bold" panose="020F0704030504030204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-GB" sz="120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Light travels in wavy lines.</a:t>
            </a:r>
          </a:p>
          <a:p>
            <a:pPr>
              <a:buClr>
                <a:srgbClr val="000000"/>
              </a:buClr>
            </a:pPr>
            <a:endParaRPr lang="en-GB" sz="1200" kern="0" dirty="0">
              <a:solidFill>
                <a:srgbClr val="000000">
                  <a:lumMod val="50000"/>
                  <a:lumOff val="50000"/>
                </a:srgbClr>
              </a:solidFill>
              <a:latin typeface="Arial Rounded MT Bold" panose="020F0704030504030204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-GB" sz="120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An iPhone is a light source.</a:t>
            </a:r>
          </a:p>
          <a:p>
            <a:pPr>
              <a:buClr>
                <a:srgbClr val="000000"/>
              </a:buClr>
            </a:pPr>
            <a:endParaRPr lang="en-GB" sz="1200" kern="0" dirty="0">
              <a:solidFill>
                <a:srgbClr val="000000">
                  <a:lumMod val="50000"/>
                  <a:lumOff val="50000"/>
                </a:srgbClr>
              </a:solidFill>
              <a:latin typeface="Arial Rounded MT Bold" panose="020F0704030504030204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-GB" sz="120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The moon is a light source.</a:t>
            </a:r>
          </a:p>
          <a:p>
            <a:pPr>
              <a:buClr>
                <a:srgbClr val="000000"/>
              </a:buClr>
            </a:pPr>
            <a:endParaRPr lang="en-GB" sz="1200" kern="0" dirty="0">
              <a:solidFill>
                <a:srgbClr val="000000">
                  <a:lumMod val="50000"/>
                  <a:lumOff val="50000"/>
                </a:srgbClr>
              </a:solidFill>
              <a:latin typeface="Arial Rounded MT Bold" panose="020F0704030504030204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-GB" sz="120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White light is made up of 5 different colours.</a:t>
            </a:r>
          </a:p>
          <a:p>
            <a:pPr>
              <a:buClr>
                <a:srgbClr val="000000"/>
              </a:buClr>
            </a:pPr>
            <a:endParaRPr lang="en-GB" sz="1200" kern="0" dirty="0">
              <a:solidFill>
                <a:srgbClr val="000000">
                  <a:lumMod val="50000"/>
                  <a:lumOff val="50000"/>
                </a:srgbClr>
              </a:solidFill>
              <a:latin typeface="Arial Rounded MT Bold" panose="020F0704030504030204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-GB" sz="120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Green objects look green because the green is reflected into our eyes, but the other colours are absorbed by the object.</a:t>
            </a:r>
          </a:p>
        </p:txBody>
      </p:sp>
      <p:pic>
        <p:nvPicPr>
          <p:cNvPr id="185" name="Google Shape;185;p2" descr="A picture containing orange, person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619221" y="136530"/>
            <a:ext cx="1298805" cy="77583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"/>
          <p:cNvSpPr txBox="1"/>
          <p:nvPr/>
        </p:nvSpPr>
        <p:spPr>
          <a:xfrm>
            <a:off x="4828143" y="1763718"/>
            <a:ext cx="3073027" cy="173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endParaRPr lang="en-GB" sz="1100" b="1" kern="0" dirty="0">
              <a:solidFill>
                <a:srgbClr val="807E8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algn="ctr">
              <a:buClr>
                <a:srgbClr val="000000"/>
              </a:buClr>
            </a:pPr>
            <a:r>
              <a:rPr lang="en-GB" sz="1400" b="1" kern="0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Describe how a puppet’s shadow changes if it is moved closer to a light source.</a:t>
            </a:r>
          </a:p>
          <a:p>
            <a:pPr>
              <a:buClr>
                <a:srgbClr val="000000"/>
              </a:buClr>
            </a:pPr>
            <a:r>
              <a:rPr lang="en-GB" b="1" kern="0" dirty="0">
                <a:solidFill>
                  <a:srgbClr val="807E80"/>
                </a:solidFill>
                <a:latin typeface="Arial Rounded"/>
                <a:cs typeface="Arial"/>
                <a:sym typeface="Arial Rounded"/>
              </a:rPr>
              <a:t>__________________________________________________________________</a:t>
            </a:r>
            <a:endParaRPr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D618BB-805B-89CC-72DB-C4BAA34F620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8542"/>
          <a:stretch/>
        </p:blipFill>
        <p:spPr>
          <a:xfrm>
            <a:off x="1760623" y="1778357"/>
            <a:ext cx="2304488" cy="836367"/>
          </a:xfrm>
          <a:prstGeom prst="rect">
            <a:avLst/>
          </a:prstGeom>
        </p:spPr>
      </p:pic>
      <p:sp>
        <p:nvSpPr>
          <p:cNvPr id="6" name="Google Shape;192;p2">
            <a:extLst>
              <a:ext uri="{FF2B5EF4-FFF2-40B4-BE49-F238E27FC236}">
                <a16:creationId xmlns:a16="http://schemas.microsoft.com/office/drawing/2014/main" id="{57DD699D-A2EF-604D-0D31-0F02D11555E5}"/>
              </a:ext>
            </a:extLst>
          </p:cNvPr>
          <p:cNvSpPr txBox="1"/>
          <p:nvPr/>
        </p:nvSpPr>
        <p:spPr>
          <a:xfrm>
            <a:off x="4758693" y="3705925"/>
            <a:ext cx="3073027" cy="1031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GB" sz="110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 Rounded MT Bold" panose="020F0704030504030204" pitchFamily="34" charset="0"/>
                <a:cs typeface="Arial"/>
                <a:sym typeface="Arial Rounded"/>
              </a:rPr>
              <a:t>Label the statements below ‘reflection’ or ‘refraction’.</a:t>
            </a:r>
          </a:p>
          <a:p>
            <a:pPr>
              <a:buClr>
                <a:srgbClr val="000000"/>
              </a:buClr>
            </a:pPr>
            <a:endParaRPr lang="en-GB" sz="1100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lang="en-GB" sz="1400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sz="1400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8E55F7-1221-B970-6E77-58522899320B}"/>
              </a:ext>
            </a:extLst>
          </p:cNvPr>
          <p:cNvSpPr txBox="1"/>
          <p:nvPr/>
        </p:nvSpPr>
        <p:spPr>
          <a:xfrm>
            <a:off x="4817086" y="4042381"/>
            <a:ext cx="305750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endParaRPr lang="en-GB" sz="1100" kern="0" dirty="0">
              <a:solidFill>
                <a:srgbClr val="000000">
                  <a:lumMod val="50000"/>
                  <a:lumOff val="50000"/>
                </a:srgbClr>
              </a:solidFill>
              <a:latin typeface="Arial Rounded MT Bold" panose="020F0704030504030204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-GB" sz="110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Light reflects off shiny, bright or light surfaces. That is why you can see your reflection when you look in a mirror. </a:t>
            </a:r>
          </a:p>
          <a:p>
            <a:pPr algn="ctr">
              <a:buClr>
                <a:srgbClr val="000000"/>
              </a:buClr>
              <a:defRPr/>
            </a:pPr>
            <a:r>
              <a:rPr lang="en-GB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___________________</a:t>
            </a:r>
          </a:p>
          <a:p>
            <a:pPr algn="ctr">
              <a:buClr>
                <a:srgbClr val="000000"/>
              </a:buClr>
            </a:pPr>
            <a:endParaRPr lang="en-GB" sz="1100" u="sng" kern="0" dirty="0">
              <a:solidFill>
                <a:srgbClr val="000000">
                  <a:lumMod val="50000"/>
                  <a:lumOff val="50000"/>
                </a:srgbClr>
              </a:solidFill>
              <a:latin typeface="Arial Rounded MT Bold" panose="020F0704030504030204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-GB" sz="110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Water and bent shiny surfaces cause light rays to be reflected at different angles, meaning the reflection of the image is distorted.</a:t>
            </a:r>
          </a:p>
          <a:p>
            <a:pPr>
              <a:buClr>
                <a:srgbClr val="000000"/>
              </a:buClr>
            </a:pPr>
            <a:endParaRPr lang="en-GB" sz="1100" b="1" kern="0" dirty="0">
              <a:solidFill>
                <a:srgbClr val="000000">
                  <a:lumMod val="50000"/>
                  <a:lumOff val="50000"/>
                </a:srgbClr>
              </a:solidFill>
              <a:latin typeface="Arial Rounded MT Bold" panose="020F0704030504030204" pitchFamily="34" charset="0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defRPr/>
            </a:pPr>
            <a:r>
              <a:rPr lang="en-GB" sz="1200" b="1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  </a:t>
            </a:r>
            <a:r>
              <a:rPr lang="en-GB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 Rounded MT Bold" panose="020F0704030504030204" pitchFamily="34" charset="0"/>
                <a:cs typeface="Arial"/>
                <a:sym typeface="Arial"/>
              </a:rPr>
              <a:t>___________________</a:t>
            </a:r>
          </a:p>
          <a:p>
            <a:pPr>
              <a:buClr>
                <a:srgbClr val="000000"/>
              </a:buClr>
            </a:pPr>
            <a:endParaRPr lang="en-GB" sz="1200" b="1" kern="0" dirty="0">
              <a:solidFill>
                <a:srgbClr val="000000">
                  <a:lumMod val="50000"/>
                  <a:lumOff val="50000"/>
                </a:srgbClr>
              </a:solidFill>
              <a:latin typeface="Arial Rounded MT Bold" panose="020F0704030504030204" pitchFamily="34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51C789-51A5-67F4-52C0-BC25B2B8FB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54296" y="1421264"/>
            <a:ext cx="1347333" cy="5182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4B2487-8749-9300-2885-C11AECFE21C1}"/>
              </a:ext>
            </a:extLst>
          </p:cNvPr>
          <p:cNvSpPr/>
          <p:nvPr/>
        </p:nvSpPr>
        <p:spPr>
          <a:xfrm>
            <a:off x="10320754" y="1593223"/>
            <a:ext cx="413852" cy="337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76E74D-9620-9D23-94C0-A3814CEAB24D}"/>
              </a:ext>
            </a:extLst>
          </p:cNvPr>
          <p:cNvSpPr/>
          <p:nvPr/>
        </p:nvSpPr>
        <p:spPr>
          <a:xfrm>
            <a:off x="10312887" y="2031923"/>
            <a:ext cx="413852" cy="337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14B9FA-1222-E32E-8061-BD1A49CC47DA}"/>
              </a:ext>
            </a:extLst>
          </p:cNvPr>
          <p:cNvSpPr/>
          <p:nvPr/>
        </p:nvSpPr>
        <p:spPr>
          <a:xfrm>
            <a:off x="10312887" y="2452608"/>
            <a:ext cx="413852" cy="337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D6F83A-8A3D-B70B-FAAE-4C986186181C}"/>
              </a:ext>
            </a:extLst>
          </p:cNvPr>
          <p:cNvSpPr/>
          <p:nvPr/>
        </p:nvSpPr>
        <p:spPr>
          <a:xfrm>
            <a:off x="10320754" y="2891308"/>
            <a:ext cx="413852" cy="337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6E2637-949E-8355-FAF7-95273A00414F}"/>
              </a:ext>
            </a:extLst>
          </p:cNvPr>
          <p:cNvSpPr/>
          <p:nvPr/>
        </p:nvSpPr>
        <p:spPr>
          <a:xfrm>
            <a:off x="10327711" y="3303763"/>
            <a:ext cx="413852" cy="337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31EF30-22B7-1B9D-1DC0-EFA131EA65E6}"/>
              </a:ext>
            </a:extLst>
          </p:cNvPr>
          <p:cNvSpPr/>
          <p:nvPr/>
        </p:nvSpPr>
        <p:spPr>
          <a:xfrm>
            <a:off x="10327711" y="3799232"/>
            <a:ext cx="413852" cy="337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775E8D-B08F-6813-0E4D-5103B1A9AB4A}"/>
              </a:ext>
            </a:extLst>
          </p:cNvPr>
          <p:cNvSpPr txBox="1"/>
          <p:nvPr/>
        </p:nvSpPr>
        <p:spPr>
          <a:xfrm>
            <a:off x="8064289" y="4859781"/>
            <a:ext cx="281156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GB" sz="1100" b="1" kern="0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Why doesn’t glass create a shadow when a light source is shining on it?</a:t>
            </a:r>
          </a:p>
          <a:p>
            <a:pPr>
              <a:buClr>
                <a:srgbClr val="000000"/>
              </a:buClr>
              <a:defRPr/>
            </a:pPr>
            <a:r>
              <a:rPr lang="en-GB" b="1" kern="0" dirty="0">
                <a:solidFill>
                  <a:srgbClr val="807E80"/>
                </a:solidFill>
                <a:latin typeface="Arial Rounded"/>
                <a:ea typeface="Arial Rounded"/>
                <a:cs typeface="Arial Rounded"/>
                <a:sym typeface="Arial Rounded"/>
              </a:rPr>
              <a:t>________________________________________________________________________________</a:t>
            </a:r>
            <a:endParaRPr lang="en-GB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81;p2">
            <a:extLst>
              <a:ext uri="{FF2B5EF4-FFF2-40B4-BE49-F238E27FC236}">
                <a16:creationId xmlns:a16="http://schemas.microsoft.com/office/drawing/2014/main" id="{B9664482-C739-5D83-9ED4-F2951F70E0B9}"/>
              </a:ext>
            </a:extLst>
          </p:cNvPr>
          <p:cNvSpPr/>
          <p:nvPr/>
        </p:nvSpPr>
        <p:spPr>
          <a:xfrm>
            <a:off x="4758692" y="3693212"/>
            <a:ext cx="3176850" cy="2707366"/>
          </a:xfrm>
          <a:prstGeom prst="roundRect">
            <a:avLst>
              <a:gd name="adj" fmla="val 2481"/>
            </a:avLst>
          </a:prstGeom>
          <a:noFill/>
          <a:ln w="19050" cap="flat" cmpd="sng">
            <a:solidFill>
              <a:srgbClr val="00919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8">
            <a:extLst>
              <a:ext uri="{FF2B5EF4-FFF2-40B4-BE49-F238E27FC236}">
                <a16:creationId xmlns:a16="http://schemas.microsoft.com/office/drawing/2014/main" id="{16354DBF-E054-E798-CF60-F309596B8801}"/>
              </a:ext>
            </a:extLst>
          </p:cNvPr>
          <p:cNvGraphicFramePr>
            <a:graphicFrameLocks noGrp="1"/>
          </p:cNvGraphicFramePr>
          <p:nvPr/>
        </p:nvGraphicFramePr>
        <p:xfrm>
          <a:off x="1314454" y="1429908"/>
          <a:ext cx="9563094" cy="4958364"/>
        </p:xfrm>
        <a:graphic>
          <a:graphicData uri="http://schemas.openxmlformats.org/drawingml/2006/table">
            <a:tbl>
              <a:tblPr firstRow="1" bandRow="1"/>
              <a:tblGrid>
                <a:gridCol w="876761">
                  <a:extLst>
                    <a:ext uri="{9D8B030D-6E8A-4147-A177-3AD203B41FA5}">
                      <a16:colId xmlns:a16="http://schemas.microsoft.com/office/drawing/2014/main" val="1475281946"/>
                    </a:ext>
                  </a:extLst>
                </a:gridCol>
                <a:gridCol w="1804315">
                  <a:extLst>
                    <a:ext uri="{9D8B030D-6E8A-4147-A177-3AD203B41FA5}">
                      <a16:colId xmlns:a16="http://schemas.microsoft.com/office/drawing/2014/main" val="1012696998"/>
                    </a:ext>
                  </a:extLst>
                </a:gridCol>
                <a:gridCol w="6882018">
                  <a:extLst>
                    <a:ext uri="{9D8B030D-6E8A-4147-A177-3AD203B41FA5}">
                      <a16:colId xmlns:a16="http://schemas.microsoft.com/office/drawing/2014/main" val="3052423769"/>
                    </a:ext>
                  </a:extLst>
                </a:gridCol>
              </a:tblGrid>
              <a:tr h="4131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600" b="0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light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a form of energy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346561"/>
                  </a:ext>
                </a:extLst>
              </a:tr>
              <a:tr h="4131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light source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an object that provides its own light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240023"/>
                  </a:ext>
                </a:extLst>
              </a:tr>
              <a:tr h="4131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reflected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when light shines on a surface and bounces back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832230"/>
                  </a:ext>
                </a:extLst>
              </a:tr>
              <a:tr h="4131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variable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any one of the elements of an experiment which could be changed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016837"/>
                  </a:ext>
                </a:extLst>
              </a:tr>
              <a:tr h="4131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angle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the space between 2 intersecting lines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3110711"/>
                  </a:ext>
                </a:extLst>
              </a:tr>
              <a:tr h="4131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mirror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a surface that reflects a clear image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4035922"/>
                  </a:ext>
                </a:extLst>
              </a:tr>
              <a:tr h="4131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opaque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it describes materials which do not allow light to travel through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8822618"/>
                  </a:ext>
                </a:extLst>
              </a:tr>
              <a:tr h="4131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transparent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it describes materials which allow all light to travel through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7279"/>
                  </a:ext>
                </a:extLst>
              </a:tr>
              <a:tr h="4131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sunshade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GB" sz="1200" noProof="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a device giving protection from the sun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1822464"/>
                  </a:ext>
                </a:extLst>
              </a:tr>
              <a:tr h="4131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rotate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to turn an object around a </a:t>
                      </a:r>
                      <a:r>
                        <a:rPr lang="en-US" sz="1200" dirty="0" err="1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centre</a:t>
                      </a:r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 point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1070582"/>
                  </a:ext>
                </a:extLst>
              </a:tr>
              <a:tr h="4131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optical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relating to the science of optics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375513"/>
                  </a:ext>
                </a:extLst>
              </a:tr>
              <a:tr h="41319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807E80"/>
                        </a:solidFill>
                        <a:latin typeface="Arial Rounded MT Bold" panose="020F0704030504030204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807E80"/>
                          </a:solidFill>
                          <a:latin typeface="Arial Rounded MT Bold" panose="020F0704030504030204" pitchFamily="34" charset="77"/>
                          <a:cs typeface="Arial" panose="020B0604020202020204" pitchFamily="34" charset="0"/>
                        </a:rPr>
                        <a:t>spectrum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a</a:t>
                      </a:r>
                      <a:r>
                        <a:rPr lang="en-US" sz="120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band of several </a:t>
                      </a:r>
                      <a:r>
                        <a:rPr lang="en-US" sz="1200" dirty="0" err="1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colours</a:t>
                      </a:r>
                      <a:endParaRPr lang="en-US" sz="120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901119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33EE3BEB-E7FC-A958-7337-3329A1B6F1FF}"/>
              </a:ext>
            </a:extLst>
          </p:cNvPr>
          <p:cNvSpPr/>
          <p:nvPr/>
        </p:nvSpPr>
        <p:spPr>
          <a:xfrm>
            <a:off x="1145575" y="6541961"/>
            <a:ext cx="9910205" cy="328446"/>
          </a:xfrm>
          <a:prstGeom prst="rect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D01AB0-0D61-A9D7-9CBA-C4AA14F20F78}"/>
              </a:ext>
            </a:extLst>
          </p:cNvPr>
          <p:cNvSpPr txBox="1"/>
          <p:nvPr/>
        </p:nvSpPr>
        <p:spPr>
          <a:xfrm>
            <a:off x="8088735" y="6591677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800" dirty="0">
                <a:solidFill>
                  <a:prstClr val="white"/>
                </a:solidFill>
                <a:latin typeface="Arial Rounded MT Bold" panose="020F0704030504030204" pitchFamily="34" charset="77"/>
                <a:cs typeface="Arial"/>
                <a:sym typeface="Arial"/>
              </a:rPr>
              <a:t>Developing Experts Copyright 2022 All Rights Reserved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9131B2-BA20-C0DD-C026-3B1CF924C2D1}"/>
              </a:ext>
            </a:extLst>
          </p:cNvPr>
          <p:cNvSpPr txBox="1"/>
          <p:nvPr/>
        </p:nvSpPr>
        <p:spPr>
          <a:xfrm>
            <a:off x="6132880" y="179210"/>
            <a:ext cx="326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200" dirty="0">
                <a:solidFill>
                  <a:prstClr val="white"/>
                </a:solidFill>
                <a:latin typeface="Arial Rounded MT Bold" panose="020F0704030504030204" pitchFamily="34" charset="77"/>
                <a:cs typeface="Arial"/>
                <a:sym typeface="Arial"/>
              </a:rPr>
              <a:t>Careers connected to the human body: </a:t>
            </a:r>
          </a:p>
          <a:p>
            <a:pPr defTabSz="457200"/>
            <a:r>
              <a:rPr lang="en-GB" sz="1200" b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doctor, nurse, massage therapist, personal trainer, theatre technician  </a:t>
            </a:r>
            <a:endParaRPr lang="en-GB" sz="1200" b="1" dirty="0">
              <a:solidFill>
                <a:prstClr val="white"/>
              </a:solidFill>
              <a:latin typeface="Arial Rounded MT Bold" panose="020F0704030504030204" pitchFamily="34" charset="77"/>
              <a:cs typeface="Arial"/>
              <a:sym typeface="Arial"/>
            </a:endParaRPr>
          </a:p>
        </p:txBody>
      </p:sp>
      <p:pic>
        <p:nvPicPr>
          <p:cNvPr id="17" name="Picture 16" descr="A picture containing person, indoor, underpants&#10;&#10;Description automatically generated">
            <a:extLst>
              <a:ext uri="{FF2B5EF4-FFF2-40B4-BE49-F238E27FC236}">
                <a16:creationId xmlns:a16="http://schemas.microsoft.com/office/drawing/2014/main" id="{EA7AE050-2510-4685-760F-6FB4730CE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253" y="150580"/>
            <a:ext cx="1398042" cy="75363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BD93FAB-0AE2-ACD5-F8AD-EBD39B87A88D}"/>
              </a:ext>
            </a:extLst>
          </p:cNvPr>
          <p:cNvSpPr/>
          <p:nvPr/>
        </p:nvSpPr>
        <p:spPr>
          <a:xfrm>
            <a:off x="1138796" y="0"/>
            <a:ext cx="9910205" cy="1041722"/>
          </a:xfrm>
          <a:prstGeom prst="rect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9" name="Rounded Rectangle 78">
            <a:extLst>
              <a:ext uri="{FF2B5EF4-FFF2-40B4-BE49-F238E27FC236}">
                <a16:creationId xmlns:a16="http://schemas.microsoft.com/office/drawing/2014/main" id="{014DEC5F-FD81-4370-88A0-DD5A65F610E9}"/>
              </a:ext>
            </a:extLst>
          </p:cNvPr>
          <p:cNvSpPr/>
          <p:nvPr/>
        </p:nvSpPr>
        <p:spPr>
          <a:xfrm>
            <a:off x="2115629" y="157126"/>
            <a:ext cx="8769800" cy="734588"/>
          </a:xfrm>
          <a:prstGeom prst="roundRect">
            <a:avLst>
              <a:gd name="adj" fmla="val 11185"/>
            </a:avLst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E7C5EC-FEFD-56AC-6121-B58A3B791DF6}"/>
              </a:ext>
            </a:extLst>
          </p:cNvPr>
          <p:cNvSpPr txBox="1"/>
          <p:nvPr/>
        </p:nvSpPr>
        <p:spPr>
          <a:xfrm>
            <a:off x="2176946" y="182421"/>
            <a:ext cx="4969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dirty="0">
                <a:solidFill>
                  <a:prstClr val="white"/>
                </a:solidFill>
                <a:latin typeface="Arial Rounded MT Bold" panose="020F0704030504030204" pitchFamily="34" charset="77"/>
                <a:cs typeface="Arial"/>
                <a:sym typeface="Arial"/>
              </a:rPr>
              <a:t>Unit Rocket Words: Year 6 Light</a:t>
            </a:r>
          </a:p>
        </p:txBody>
      </p:sp>
      <p:pic>
        <p:nvPicPr>
          <p:cNvPr id="21" name="Picture 2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BE16EC6F-5252-B7B5-3074-A49D89027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727" y="73195"/>
            <a:ext cx="815839" cy="858358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C20FE5C5-BF4F-4015-4FEA-6D998B487FC3}"/>
              </a:ext>
            </a:extLst>
          </p:cNvPr>
          <p:cNvSpPr/>
          <p:nvPr/>
        </p:nvSpPr>
        <p:spPr>
          <a:xfrm>
            <a:off x="1618003" y="878999"/>
            <a:ext cx="394092" cy="37031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C8E31D-379D-3F6A-34B1-E2388773748A}"/>
              </a:ext>
            </a:extLst>
          </p:cNvPr>
          <p:cNvSpPr/>
          <p:nvPr/>
        </p:nvSpPr>
        <p:spPr>
          <a:xfrm>
            <a:off x="1642813" y="898438"/>
            <a:ext cx="344937" cy="331440"/>
          </a:xfrm>
          <a:prstGeom prst="ellipse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2EA8529-6F5B-7FF7-2FCC-931CF99C7C46}"/>
              </a:ext>
            </a:extLst>
          </p:cNvPr>
          <p:cNvSpPr/>
          <p:nvPr/>
        </p:nvSpPr>
        <p:spPr>
          <a:xfrm>
            <a:off x="2095184" y="691243"/>
            <a:ext cx="669483" cy="67416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D87FB47-3628-037B-A5E0-3F9F52241CFD}"/>
              </a:ext>
            </a:extLst>
          </p:cNvPr>
          <p:cNvSpPr/>
          <p:nvPr/>
        </p:nvSpPr>
        <p:spPr>
          <a:xfrm>
            <a:off x="2126670" y="714903"/>
            <a:ext cx="608200" cy="591655"/>
          </a:xfrm>
          <a:prstGeom prst="ellipse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ADD9D47-88EB-4EE7-1DCA-51D48DBDCE14}"/>
              </a:ext>
            </a:extLst>
          </p:cNvPr>
          <p:cNvSpPr/>
          <p:nvPr/>
        </p:nvSpPr>
        <p:spPr>
          <a:xfrm>
            <a:off x="2846503" y="615009"/>
            <a:ext cx="544776" cy="53691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948B42C-F4B2-455A-3CD8-5E864A7AE442}"/>
              </a:ext>
            </a:extLst>
          </p:cNvPr>
          <p:cNvSpPr/>
          <p:nvPr/>
        </p:nvSpPr>
        <p:spPr>
          <a:xfrm>
            <a:off x="2868919" y="635430"/>
            <a:ext cx="501550" cy="482139"/>
          </a:xfrm>
          <a:prstGeom prst="ellipse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E9FB6B6-C5E7-86BF-D2D7-0FEEF4FF72EE}"/>
              </a:ext>
            </a:extLst>
          </p:cNvPr>
          <p:cNvSpPr/>
          <p:nvPr/>
        </p:nvSpPr>
        <p:spPr>
          <a:xfrm>
            <a:off x="3455304" y="745813"/>
            <a:ext cx="533822" cy="52465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07E115C-B8A2-0174-FF8E-056B9BD870EF}"/>
              </a:ext>
            </a:extLst>
          </p:cNvPr>
          <p:cNvSpPr/>
          <p:nvPr/>
        </p:nvSpPr>
        <p:spPr>
          <a:xfrm>
            <a:off x="3481503" y="768631"/>
            <a:ext cx="483323" cy="473345"/>
          </a:xfrm>
          <a:prstGeom prst="ellipse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6F5806D-3A5F-4D2F-2E52-8CD200D2AA03}"/>
              </a:ext>
            </a:extLst>
          </p:cNvPr>
          <p:cNvSpPr/>
          <p:nvPr/>
        </p:nvSpPr>
        <p:spPr>
          <a:xfrm>
            <a:off x="4044363" y="592912"/>
            <a:ext cx="544776" cy="52465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6734773-E799-5C04-1A81-EFFB49169227}"/>
              </a:ext>
            </a:extLst>
          </p:cNvPr>
          <p:cNvSpPr/>
          <p:nvPr/>
        </p:nvSpPr>
        <p:spPr>
          <a:xfrm>
            <a:off x="4074538" y="617252"/>
            <a:ext cx="486001" cy="483750"/>
          </a:xfrm>
          <a:prstGeom prst="ellipse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7554A91-FF3A-4E5E-CB56-0015F41524E7}"/>
              </a:ext>
            </a:extLst>
          </p:cNvPr>
          <p:cNvSpPr/>
          <p:nvPr/>
        </p:nvSpPr>
        <p:spPr>
          <a:xfrm>
            <a:off x="4654546" y="763208"/>
            <a:ext cx="486961" cy="44836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922F227-1882-4FE6-B31B-D76B0CE52AD9}"/>
              </a:ext>
            </a:extLst>
          </p:cNvPr>
          <p:cNvSpPr/>
          <p:nvPr/>
        </p:nvSpPr>
        <p:spPr>
          <a:xfrm>
            <a:off x="4678807" y="782690"/>
            <a:ext cx="439018" cy="411325"/>
          </a:xfrm>
          <a:prstGeom prst="ellipse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DDF1533-59B8-843A-63A2-481D31547A6C}"/>
              </a:ext>
            </a:extLst>
          </p:cNvPr>
          <p:cNvSpPr/>
          <p:nvPr/>
        </p:nvSpPr>
        <p:spPr>
          <a:xfrm>
            <a:off x="5210652" y="784576"/>
            <a:ext cx="356391" cy="32918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824E0B0-48FE-BBA9-731F-95CBEA5ADCF5}"/>
              </a:ext>
            </a:extLst>
          </p:cNvPr>
          <p:cNvSpPr/>
          <p:nvPr/>
        </p:nvSpPr>
        <p:spPr>
          <a:xfrm>
            <a:off x="5230541" y="803081"/>
            <a:ext cx="314895" cy="289836"/>
          </a:xfrm>
          <a:prstGeom prst="ellipse">
            <a:avLst/>
          </a:prstGeom>
          <a:solidFill>
            <a:srgbClr val="38D4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B77B67E5-0506-F022-59C5-601659699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274" y="851828"/>
            <a:ext cx="422072" cy="395999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7F9ED2FB-5CF1-19C0-4A22-9750569B5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2182" y="776583"/>
            <a:ext cx="537111" cy="377947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F7B970BB-D920-4F38-53FA-7A20AE313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4920" y="661822"/>
            <a:ext cx="391342" cy="429352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44B16539-DA2A-177E-7092-D8E4D9C946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9943" y="643382"/>
            <a:ext cx="353616" cy="414453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5CE67FE1-C2D3-88DD-9901-DD40AAE01B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6307" y="857479"/>
            <a:ext cx="373687" cy="254678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D485060B-A945-65EF-DFF8-7A9537C375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2008" y="693786"/>
            <a:ext cx="486961" cy="462643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B390D706-9F31-7B53-1DAA-06DDB78069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4454" y="707361"/>
            <a:ext cx="647405" cy="604879"/>
          </a:xfrm>
          <a:prstGeom prst="rect">
            <a:avLst/>
          </a:prstGeom>
        </p:spPr>
      </p:pic>
      <p:sp>
        <p:nvSpPr>
          <p:cNvPr id="43" name="Rounded Rectangle 26">
            <a:extLst>
              <a:ext uri="{FF2B5EF4-FFF2-40B4-BE49-F238E27FC236}">
                <a16:creationId xmlns:a16="http://schemas.microsoft.com/office/drawing/2014/main" id="{FA66C452-4AD5-1316-02D5-B1AB8250A904}"/>
              </a:ext>
            </a:extLst>
          </p:cNvPr>
          <p:cNvSpPr/>
          <p:nvPr/>
        </p:nvSpPr>
        <p:spPr>
          <a:xfrm>
            <a:off x="1314453" y="1430066"/>
            <a:ext cx="9563094" cy="4958208"/>
          </a:xfrm>
          <a:prstGeom prst="roundRect">
            <a:avLst>
              <a:gd name="adj" fmla="val 2002"/>
            </a:avLst>
          </a:prstGeom>
          <a:noFill/>
          <a:ln w="28575" cap="flat" cmpd="sng" algn="ctr">
            <a:solidFill>
              <a:srgbClr val="55C7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sz="1200" dirty="0">
              <a:solidFill>
                <a:srgbClr val="33CCCC"/>
              </a:solidFill>
              <a:latin typeface="Arial Rounded MT Bold" panose="020F0704030504030204" pitchFamily="34" charset="77"/>
              <a:cs typeface="Arial"/>
              <a:sym typeface="Arial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7A34BC-F38B-7573-3528-FF5B2C971106}"/>
              </a:ext>
            </a:extLst>
          </p:cNvPr>
          <p:cNvGrpSpPr/>
          <p:nvPr/>
        </p:nvGrpSpPr>
        <p:grpSpPr>
          <a:xfrm>
            <a:off x="4903003" y="1103588"/>
            <a:ext cx="2385997" cy="617273"/>
            <a:chOff x="4168240" y="976588"/>
            <a:chExt cx="2385997" cy="617273"/>
          </a:xfrm>
        </p:grpSpPr>
        <p:pic>
          <p:nvPicPr>
            <p:cNvPr id="45" name="Picture 4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C8662D0E-198E-9784-BEDB-069C992F7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68240" y="976588"/>
              <a:ext cx="2385997" cy="617273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BBCC19-C689-B300-9428-120AE5353D17}"/>
                </a:ext>
              </a:extLst>
            </p:cNvPr>
            <p:cNvSpPr/>
            <p:nvPr/>
          </p:nvSpPr>
          <p:spPr>
            <a:xfrm>
              <a:off x="4443387" y="1110052"/>
              <a:ext cx="1738462" cy="234537"/>
            </a:xfrm>
            <a:prstGeom prst="rect">
              <a:avLst/>
            </a:prstGeom>
            <a:solidFill>
              <a:srgbClr val="55C7CC"/>
            </a:solidFill>
            <a:ln w="12700" cap="flat" cmpd="sng" algn="ctr">
              <a:solidFill>
                <a:srgbClr val="55C7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D33F56F-A5D5-5C7D-2600-B9BBE543A693}"/>
                </a:ext>
              </a:extLst>
            </p:cNvPr>
            <p:cNvSpPr txBox="1"/>
            <p:nvPr/>
          </p:nvSpPr>
          <p:spPr>
            <a:xfrm>
              <a:off x="4495778" y="1047935"/>
              <a:ext cx="17301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dirty="0">
                  <a:solidFill>
                    <a:prstClr val="white"/>
                  </a:solidFill>
                  <a:latin typeface="Arial Rounded MT Bold" panose="020F0704030504030204" pitchFamily="34" charset="77"/>
                  <a:cs typeface="Arial"/>
                  <a:sym typeface="Arial"/>
                </a:rPr>
                <a:t>Rocket Words</a:t>
              </a: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B740DDCF-76D9-0CCB-E301-9D4296B2E5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9961" y="1469784"/>
            <a:ext cx="534515" cy="3322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66E7977-2337-EB5E-5112-80DD80095E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46583" y="1880920"/>
            <a:ext cx="534516" cy="34040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680ADEF-7F71-5930-3F2D-26A3B5DC65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6403" y="2285936"/>
            <a:ext cx="544164" cy="341441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60421B37-D6CA-1801-0CC6-41209F727D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46404" y="2708875"/>
            <a:ext cx="534515" cy="335724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8889BBD5-6537-5416-9128-B777686C82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54562" y="3114464"/>
            <a:ext cx="526357" cy="351179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08B765D9-3296-5F72-BF40-5FB2BCDC74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54561" y="3531687"/>
            <a:ext cx="536665" cy="338639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6888D11F-0C45-9789-2AA3-A0B24E2B92B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54560" y="3948909"/>
            <a:ext cx="526357" cy="328970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840CC335-9DAF-45CE-AE15-F3C4A793FA9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54560" y="4359483"/>
            <a:ext cx="510578" cy="340651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C890A43D-6DAA-16DA-79A6-514933D327E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50097" y="4781737"/>
            <a:ext cx="517033" cy="335725"/>
          </a:xfrm>
          <a:prstGeom prst="rect">
            <a:avLst/>
          </a:prstGeom>
        </p:spPr>
      </p:pic>
      <p:pic>
        <p:nvPicPr>
          <p:cNvPr id="241" name="Picture 240">
            <a:extLst>
              <a:ext uri="{FF2B5EF4-FFF2-40B4-BE49-F238E27FC236}">
                <a16:creationId xmlns:a16="http://schemas.microsoft.com/office/drawing/2014/main" id="{24B8BF92-F9E1-7AA3-E584-4C25BC48A7E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52858" y="5181832"/>
            <a:ext cx="510578" cy="340651"/>
          </a:xfrm>
          <a:prstGeom prst="rect">
            <a:avLst/>
          </a:prstGeom>
        </p:spPr>
      </p:pic>
      <p:pic>
        <p:nvPicPr>
          <p:cNvPr id="243" name="Picture 242">
            <a:extLst>
              <a:ext uri="{FF2B5EF4-FFF2-40B4-BE49-F238E27FC236}">
                <a16:creationId xmlns:a16="http://schemas.microsoft.com/office/drawing/2014/main" id="{5C2DCD8E-1799-0ECB-FFC0-71E2D35A232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46404" y="5607463"/>
            <a:ext cx="517033" cy="328971"/>
          </a:xfrm>
          <a:prstGeom prst="rect">
            <a:avLst/>
          </a:prstGeom>
        </p:spPr>
      </p:pic>
      <p:pic>
        <p:nvPicPr>
          <p:cNvPr id="245" name="Picture 244">
            <a:extLst>
              <a:ext uri="{FF2B5EF4-FFF2-40B4-BE49-F238E27FC236}">
                <a16:creationId xmlns:a16="http://schemas.microsoft.com/office/drawing/2014/main" id="{D370924E-94A9-64CC-8369-73F67B34A60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53610" y="6011768"/>
            <a:ext cx="517033" cy="3449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858BA2-C7B5-3AC4-0049-298A18273C34}"/>
              </a:ext>
            </a:extLst>
          </p:cNvPr>
          <p:cNvSpPr txBox="1"/>
          <p:nvPr/>
        </p:nvSpPr>
        <p:spPr>
          <a:xfrm>
            <a:off x="-390730" y="2175587"/>
            <a:ext cx="249010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u="sng" dirty="0">
                <a:latin typeface="Gabriola"/>
                <a:cs typeface="Calibri"/>
              </a:rPr>
              <a:t>DT</a:t>
            </a:r>
            <a:endParaRPr lang="en-US" sz="6600" dirty="0">
              <a:latin typeface="Gabriol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CB2CF8-624F-4DE4-AC95-AC47A3D20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632" y="393918"/>
            <a:ext cx="10587368" cy="60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82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3ECAEC-4547-7DEA-65DE-D81CD9395785}"/>
              </a:ext>
            </a:extLst>
          </p:cNvPr>
          <p:cNvSpPr txBox="1"/>
          <p:nvPr/>
        </p:nvSpPr>
        <p:spPr>
          <a:xfrm>
            <a:off x="145206" y="2729364"/>
            <a:ext cx="269123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b="1" u="sng" dirty="0">
                <a:latin typeface="Gabriola"/>
                <a:ea typeface="Calibri"/>
                <a:cs typeface="Calibri"/>
              </a:rPr>
              <a:t>PSHE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74B34-92F5-4F53-9735-2D384AA74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641" y="333529"/>
            <a:ext cx="9546949" cy="64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89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3ECAEC-4547-7DEA-65DE-D81CD9395785}"/>
              </a:ext>
            </a:extLst>
          </p:cNvPr>
          <p:cNvSpPr txBox="1"/>
          <p:nvPr/>
        </p:nvSpPr>
        <p:spPr>
          <a:xfrm>
            <a:off x="145206" y="2729364"/>
            <a:ext cx="269123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b="1" u="sng" dirty="0">
                <a:latin typeface="Gabriola"/>
                <a:ea typeface="Calibri"/>
                <a:cs typeface="Calibri"/>
              </a:rPr>
              <a:t>French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D61514-70FD-4093-862E-89F221897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7" y="370232"/>
            <a:ext cx="9239043" cy="63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78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3ECAEC-4547-7DEA-65DE-D81CD9395785}"/>
              </a:ext>
            </a:extLst>
          </p:cNvPr>
          <p:cNvSpPr txBox="1"/>
          <p:nvPr/>
        </p:nvSpPr>
        <p:spPr>
          <a:xfrm>
            <a:off x="145206" y="2729364"/>
            <a:ext cx="269123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b="1" u="sng" dirty="0">
                <a:latin typeface="Gabriola"/>
                <a:ea typeface="Calibri"/>
                <a:cs typeface="Calibri"/>
              </a:rPr>
              <a:t>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E29E4-E517-4AF7-9479-8C5F3A689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4" t="14628" r="19612" b="8738"/>
          <a:stretch/>
        </p:blipFill>
        <p:spPr>
          <a:xfrm>
            <a:off x="914399" y="53516"/>
            <a:ext cx="11203620" cy="67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45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7397E3-0DA2-446A-B691-1AA178778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8" t="14886" r="22743" b="17540"/>
          <a:stretch/>
        </p:blipFill>
        <p:spPr>
          <a:xfrm>
            <a:off x="0" y="-1"/>
            <a:ext cx="12192000" cy="685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83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ord&#10;&#10;Description automatically generated">
            <a:extLst>
              <a:ext uri="{FF2B5EF4-FFF2-40B4-BE49-F238E27FC236}">
                <a16:creationId xmlns:a16="http://schemas.microsoft.com/office/drawing/2014/main" id="{268C3FFF-1B71-2838-47DA-3A778E3BF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02" y="115674"/>
            <a:ext cx="9614796" cy="674232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1921722-9764-E3E5-9E8A-C3E37B823C30}"/>
              </a:ext>
            </a:extLst>
          </p:cNvPr>
          <p:cNvSpPr/>
          <p:nvPr/>
        </p:nvSpPr>
        <p:spPr>
          <a:xfrm>
            <a:off x="5208104" y="6082748"/>
            <a:ext cx="1577009" cy="5168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364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rt with colorful squares&#10;&#10;Description automatically generated">
            <a:extLst>
              <a:ext uri="{FF2B5EF4-FFF2-40B4-BE49-F238E27FC236}">
                <a16:creationId xmlns:a16="http://schemas.microsoft.com/office/drawing/2014/main" id="{27555B07-A75A-4C43-50F2-88F672D3B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70" y="0"/>
            <a:ext cx="10487659" cy="677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33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669930-E7C2-09F1-D9F6-85A3B5A42D15}"/>
              </a:ext>
            </a:extLst>
          </p:cNvPr>
          <p:cNvSpPr txBox="1"/>
          <p:nvPr/>
        </p:nvSpPr>
        <p:spPr>
          <a:xfrm>
            <a:off x="-575892" y="2551837"/>
            <a:ext cx="269123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u="sng" dirty="0" err="1">
                <a:latin typeface="Gabriola"/>
                <a:ea typeface="Calibri"/>
                <a:cs typeface="Calibri"/>
              </a:rPr>
              <a:t>Maths</a:t>
            </a:r>
            <a:endParaRPr lang="en-US" sz="5400" b="1" u="sng" dirty="0">
              <a:latin typeface="Gabriola"/>
              <a:ea typeface="Calibri"/>
              <a:cs typeface="Calibri"/>
            </a:endParaRPr>
          </a:p>
          <a:p>
            <a:pPr algn="ctr"/>
            <a:r>
              <a:rPr lang="en-US" sz="5400" b="1" u="sng" dirty="0">
                <a:latin typeface="Gabriola"/>
                <a:ea typeface="Calibri"/>
                <a:cs typeface="Calibri"/>
              </a:rPr>
              <a:t>Y5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22F29F-1F1D-45FD-B7E2-36A9241E71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07" t="15145" r="20995" b="11845"/>
          <a:stretch/>
        </p:blipFill>
        <p:spPr>
          <a:xfrm>
            <a:off x="1544714" y="48333"/>
            <a:ext cx="9534617" cy="670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93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97F640-1683-4AE8-854E-CF1EDF03B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04" t="14675" r="22613" b="15131"/>
          <a:stretch/>
        </p:blipFill>
        <p:spPr>
          <a:xfrm>
            <a:off x="-1" y="-1"/>
            <a:ext cx="12192001" cy="689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5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631286-FE86-2672-421D-A7695BE74499}"/>
              </a:ext>
            </a:extLst>
          </p:cNvPr>
          <p:cNvSpPr txBox="1"/>
          <p:nvPr/>
        </p:nvSpPr>
        <p:spPr>
          <a:xfrm>
            <a:off x="134321" y="2859992"/>
            <a:ext cx="269123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u="sng" dirty="0" err="1">
                <a:latin typeface="Gabriola"/>
                <a:ea typeface="Calibri"/>
                <a:cs typeface="Calibri"/>
              </a:rPr>
              <a:t>Maths</a:t>
            </a:r>
            <a:endParaRPr lang="en-US" sz="5400" b="1" u="sng" dirty="0">
              <a:latin typeface="Gabriola"/>
              <a:ea typeface="Calibri"/>
              <a:cs typeface="Calibri"/>
            </a:endParaRPr>
          </a:p>
          <a:p>
            <a:pPr algn="ctr"/>
            <a:r>
              <a:rPr lang="en-US" sz="5400" b="1" u="sng" dirty="0">
                <a:latin typeface="Gabriola"/>
                <a:ea typeface="Calibri"/>
                <a:cs typeface="Calibri"/>
              </a:rPr>
              <a:t>Y6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8B1FD5-C830-42AC-86A8-A2996A07C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559" y="494057"/>
            <a:ext cx="86296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85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F7AFB-0CB2-43C8-9AB1-128BD1C84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20" y="256139"/>
            <a:ext cx="10089875" cy="652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09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651059-7359-4256-A93E-B8D63C2F8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662" y="409575"/>
            <a:ext cx="8989529" cy="623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73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282D4-EC7E-7034-F139-A12D22CAAB6C}"/>
              </a:ext>
            </a:extLst>
          </p:cNvPr>
          <p:cNvSpPr txBox="1"/>
          <p:nvPr/>
        </p:nvSpPr>
        <p:spPr>
          <a:xfrm>
            <a:off x="145206" y="2729364"/>
            <a:ext cx="269123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b="1" u="sng" dirty="0">
                <a:latin typeface="Gabriola"/>
                <a:ea typeface="Calibri"/>
                <a:cs typeface="Calibri"/>
              </a:rPr>
              <a:t>History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5BB261-AA87-4CDD-A29B-D67F37C92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632" y="198989"/>
            <a:ext cx="9576767" cy="66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12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B0A55C34145E44A65CD684C381404C" ma:contentTypeVersion="13" ma:contentTypeDescription="Create a new document." ma:contentTypeScope="" ma:versionID="d5305362b43fc8476c3d75cbfc1d8475">
  <xsd:schema xmlns:xsd="http://www.w3.org/2001/XMLSchema" xmlns:xs="http://www.w3.org/2001/XMLSchema" xmlns:p="http://schemas.microsoft.com/office/2006/metadata/properties" xmlns:ns2="e1b1f19b-ea4c-4730-adc9-5ad163169e9f" xmlns:ns3="ea55f3d0-ec7e-44ba-8cdc-b9c9f9266b21" targetNamespace="http://schemas.microsoft.com/office/2006/metadata/properties" ma:root="true" ma:fieldsID="2abef1dd3ed65b92af383c51144b29c8" ns2:_="" ns3:_="">
    <xsd:import namespace="e1b1f19b-ea4c-4730-adc9-5ad163169e9f"/>
    <xsd:import namespace="ea55f3d0-ec7e-44ba-8cdc-b9c9f9266b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b1f19b-ea4c-4730-adc9-5ad163169e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46dcdf8-7a79-49d3-b65a-4ec6d3b637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55f3d0-ec7e-44ba-8cdc-b9c9f9266b2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dcfc1fc-fd09-446c-b275-078f1fca74a5}" ma:internalName="TaxCatchAll" ma:showField="CatchAllData" ma:web="ea55f3d0-ec7e-44ba-8cdc-b9c9f9266b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55f3d0-ec7e-44ba-8cdc-b9c9f9266b21" xsi:nil="true"/>
    <lcf76f155ced4ddcb4097134ff3c332f xmlns="e1b1f19b-ea4c-4730-adc9-5ad163169e9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725B38-E172-492D-B851-1991218726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b1f19b-ea4c-4730-adc9-5ad163169e9f"/>
    <ds:schemaRef ds:uri="ea55f3d0-ec7e-44ba-8cdc-b9c9f9266b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0614D41-AF9A-4EF6-885B-6E6CEDDDA113}">
  <ds:schemaRefs>
    <ds:schemaRef ds:uri="ea55f3d0-ec7e-44ba-8cdc-b9c9f9266b21"/>
    <ds:schemaRef ds:uri="http://purl.org/dc/dcmitype/"/>
    <ds:schemaRef ds:uri="http://purl.org/dc/elements/1.1/"/>
    <ds:schemaRef ds:uri="http://www.w3.org/XML/1998/namespace"/>
    <ds:schemaRef ds:uri="e1b1f19b-ea4c-4730-adc9-5ad163169e9f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302EB70-CC1E-4F9B-9688-4EF329B35E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394</Words>
  <Application>Microsoft Office PowerPoint</Application>
  <PresentationFormat>Widescreen</PresentationFormat>
  <Paragraphs>87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 Rounded</vt:lpstr>
      <vt:lpstr>Arial Rounded MT Bold</vt:lpstr>
      <vt:lpstr>Calibri</vt:lpstr>
      <vt:lpstr>Calibri Light</vt:lpstr>
      <vt:lpstr>Gabriola</vt:lpstr>
      <vt:lpstr>Sassoon Sans Slope Std Medium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Hargreaves</dc:creator>
  <cp:lastModifiedBy>Aimee Neal</cp:lastModifiedBy>
  <cp:revision>4</cp:revision>
  <dcterms:created xsi:type="dcterms:W3CDTF">2024-10-30T09:02:02Z</dcterms:created>
  <dcterms:modified xsi:type="dcterms:W3CDTF">2025-02-27T16:18:15Z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0x0101000FB0A55C34145E44A65CD684C381404C</vt:lpwstr>
  </property>
  <property fmtid="{D5CDD505-2E9C-101B-9397-08002B2CF9AE}" pid="3" name="MediaServiceImageTags">
    <vt:lpwstr/>
  </property>
</Properties>
</file>