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A5D1-B556-FBD1-240D-7B72CE6B0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4E298-9ED0-DEDD-FF7E-D4408064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1A906-D6B4-1A52-955A-8192D215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6072A-7F00-1A13-407B-3F8F57B4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F55D2-D4B3-B520-7B8A-63429792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9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3408-19AE-FE91-9608-C8D10198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30DCB-AD65-0E8A-5A44-55B60E077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DB23D-4404-7E24-426B-17A9B03B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8D35A-9715-B1CA-BD33-6092846B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23179-E434-F2D0-DD59-91D7862F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67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A3122-400F-0B87-2561-8C420DAF4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0FC63-53DF-3165-D663-C4BEEA446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2AC0A-C95D-A6B6-0F53-E520B927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C18B9-6ABE-D9E4-455B-6B183A88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1A4D-B2B9-FF53-FEFF-2A54FA57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0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843E-FF37-BD22-1535-1D939C3E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19A7-E787-7308-E5DB-969D4A25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37F5-616E-8DAE-1332-45724281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CA22-AD5C-480C-5F1D-75DB62EF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ADE39-6CFA-ED60-0826-6FAD2919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1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9F29-BF25-6F55-40B7-E00B2533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CC993-D80F-BAEE-726E-C21441028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185A1-167B-277D-6031-E2202762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1515-E33A-B83B-C83B-9787C08E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11D0-D7F0-0AB3-7934-708B885B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FE76-19DF-7FB1-FC57-392DF618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A32CE-832B-AE93-B31B-D5ABE9C64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9D5F3-FB0C-37A2-FB48-40CA3677B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5899D-86B7-C86C-8583-4619EB66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A4C03-1FCD-586A-DE88-73A22621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73144-E2EA-0942-FB1F-72BEE90A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4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52ED-4FE4-6EE1-3B14-0E2B615A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51CD5-C16E-2CF8-A3AA-714E41E5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B90E3-1719-26C5-9490-4681E6B35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39018-EE06-BC08-04AE-E3BC55384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B5826-8ED2-E0C3-2EDF-AC3E2C5F3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BEEDB2-B7DD-9812-1534-AEE63719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117D4-742F-73CA-D0CA-D6F25BC5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03D93-A99E-B370-F05D-E596ACF1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09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B25C-CA40-C659-3DAE-A866BE32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5A94B-DEF6-0B33-209F-B61005E7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6A59E-406A-7267-E1F9-357740D7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DFE98-97FB-93D5-D4EC-1FFA3958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9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9DB77-4C47-D5E5-DE5A-51044E53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6E2E8-53BB-B8C1-AD20-E1EBAC86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1370-6D3F-C66B-F91D-154102F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02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AA52-8737-ECDD-AF8A-F46F4CD3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2163-7D2C-8020-B3A1-5BC1490D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FB89D-2E32-C923-D97C-6E3AD9AE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8D10B-CD54-1B49-18F1-5056D786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1B2D9-1FCE-DD7A-2CA0-3E1FC1CA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783FA-419D-F08A-3E85-E720A8D2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4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047A-933C-E871-3F3D-2F157AEE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E23B1-89B2-AC97-0DE8-6439725D4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10610-AF6D-EF57-DA96-4FB0EB954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5A469-2651-44EE-3895-372D803A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B2A36-0E58-7EC6-13AB-45E05C40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7E526-98C2-976A-02F1-FF61D89A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8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7FC9C-312B-E8AD-393D-D53E159B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83AE-4519-F236-8F0C-090AEBD29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9578-2695-88F0-5AC1-915B914FB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2578-4C26-4E1F-87DD-7BC70B09682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F4405-4280-2154-8A34-9C051942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75083-6474-067F-FDD9-0AEB54185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E36D6-29C3-4F4A-8448-53506D7A5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9A02D6-19BA-5E8A-9884-836AEBD3C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9175" y="1354819"/>
            <a:ext cx="5240881" cy="2411014"/>
          </a:xfrm>
        </p:spPr>
        <p:txBody>
          <a:bodyPr>
            <a:normAutofit/>
          </a:bodyPr>
          <a:lstStyle/>
          <a:p>
            <a:pPr algn="l"/>
            <a:r>
              <a:rPr lang="en-GB" sz="5600">
                <a:solidFill>
                  <a:schemeClr val="bg1"/>
                </a:solidFill>
              </a:rPr>
              <a:t>Term 4</a:t>
            </a:r>
            <a:br>
              <a:rPr lang="en-GB" sz="5600">
                <a:solidFill>
                  <a:schemeClr val="bg1"/>
                </a:solidFill>
              </a:rPr>
            </a:br>
            <a:r>
              <a:rPr lang="en-GB" sz="5600">
                <a:solidFill>
                  <a:schemeClr val="bg1"/>
                </a:solidFill>
              </a:rPr>
              <a:t>Jaguars and Tigers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5F845-EAFE-B4C8-06DF-B409D6772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46832"/>
            <a:ext cx="3497263" cy="1012778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Early Islamic civilisations</a:t>
            </a:r>
          </a:p>
        </p:txBody>
      </p:sp>
      <p:pic>
        <p:nvPicPr>
          <p:cNvPr id="5" name="Picture 4" descr="A circular pattern with many colors&#10;&#10;Description automatically generated with medium confidence">
            <a:extLst>
              <a:ext uri="{FF2B5EF4-FFF2-40B4-BE49-F238E27FC236}">
                <a16:creationId xmlns:a16="http://schemas.microsoft.com/office/drawing/2014/main" id="{1998DB82-08B9-142D-CC8C-B9DC2C0DF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4" y="1429488"/>
            <a:ext cx="4074839" cy="32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9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network with text and images&#10;&#10;Description automatically generated">
            <a:extLst>
              <a:ext uri="{FF2B5EF4-FFF2-40B4-BE49-F238E27FC236}">
                <a16:creationId xmlns:a16="http://schemas.microsoft.com/office/drawing/2014/main" id="{60DCF91B-E91C-78D7-68C8-9B4B09F65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5" y="0"/>
            <a:ext cx="10450230" cy="67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F88DC876-C25F-E2BA-266F-102F6613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3" y="144194"/>
            <a:ext cx="11022063" cy="6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5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950E277-0480-7CA8-D507-48BF178B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8" y="0"/>
            <a:ext cx="10737457" cy="69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018F140-A153-BFCE-F3D3-11992207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7" y="72174"/>
            <a:ext cx="10493098" cy="67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7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5818F39-4BF3-00EC-FB9F-953A54757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8" y="105256"/>
            <a:ext cx="10180503" cy="66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50B3EC6-AA8C-A37F-6759-6A7FE4F02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6" y="112503"/>
            <a:ext cx="10034842" cy="66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maths posters&#10;&#10;Description automatically generated">
            <a:extLst>
              <a:ext uri="{FF2B5EF4-FFF2-40B4-BE49-F238E27FC236}">
                <a16:creationId xmlns:a16="http://schemas.microsoft.com/office/drawing/2014/main" id="{7CA64B88-382B-5F3C-B34D-42BC9BAC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05" y="98130"/>
            <a:ext cx="9460390" cy="66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6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maths and math equations&#10;&#10;Description automatically generated with medium confidence">
            <a:extLst>
              <a:ext uri="{FF2B5EF4-FFF2-40B4-BE49-F238E27FC236}">
                <a16:creationId xmlns:a16="http://schemas.microsoft.com/office/drawing/2014/main" id="{C022255C-7775-7795-2AC3-E8CBA1DAA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85" y="150839"/>
            <a:ext cx="9253915" cy="65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peech bubbles&#10;&#10;Description automatically generated">
            <a:extLst>
              <a:ext uri="{FF2B5EF4-FFF2-40B4-BE49-F238E27FC236}">
                <a16:creationId xmlns:a16="http://schemas.microsoft.com/office/drawing/2014/main" id="{0ADAC4C8-0F4D-0BD2-2B02-F02CCD905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11" y="0"/>
            <a:ext cx="9845868" cy="69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black letters&#10;&#10;Description automatically generated">
            <a:extLst>
              <a:ext uri="{FF2B5EF4-FFF2-40B4-BE49-F238E27FC236}">
                <a16:creationId xmlns:a16="http://schemas.microsoft.com/office/drawing/2014/main" id="{75A6DCED-8680-69A9-AF00-416EA8D9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" y="554089"/>
            <a:ext cx="4153480" cy="657317"/>
          </a:xfrm>
          <a:prstGeom prst="rect">
            <a:avLst/>
          </a:prstGeom>
        </p:spPr>
      </p:pic>
      <p:pic>
        <p:nvPicPr>
          <p:cNvPr id="5" name="Picture 4" descr="A list of rules on a white background&#10;&#10;Description automatically generated">
            <a:extLst>
              <a:ext uri="{FF2B5EF4-FFF2-40B4-BE49-F238E27FC236}">
                <a16:creationId xmlns:a16="http://schemas.microsoft.com/office/drawing/2014/main" id="{05A86472-0AB6-44BE-BAE6-67060C563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9" y="1798889"/>
            <a:ext cx="4937394" cy="3260221"/>
          </a:xfrm>
          <a:prstGeom prst="rect">
            <a:avLst/>
          </a:prstGeom>
        </p:spPr>
      </p:pic>
      <p:pic>
        <p:nvPicPr>
          <p:cNvPr id="7" name="Picture 6" descr="A pink background with black text&#10;&#10;Description automatically generated">
            <a:extLst>
              <a:ext uri="{FF2B5EF4-FFF2-40B4-BE49-F238E27FC236}">
                <a16:creationId xmlns:a16="http://schemas.microsoft.com/office/drawing/2014/main" id="{6FBC8C7B-B67E-FF78-F6E8-78DD09B97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4" y="379384"/>
            <a:ext cx="3595080" cy="965222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E5BDD1C-430D-3364-B50B-7D2CE853E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30" y="1798889"/>
            <a:ext cx="6387317" cy="3260221"/>
          </a:xfrm>
          <a:prstGeom prst="rect">
            <a:avLst/>
          </a:prstGeom>
        </p:spPr>
      </p:pic>
      <p:pic>
        <p:nvPicPr>
          <p:cNvPr id="11" name="Picture 10" descr="A cartoon of a child holding a basketball&#10;&#10;Description automatically generated">
            <a:extLst>
              <a:ext uri="{FF2B5EF4-FFF2-40B4-BE49-F238E27FC236}">
                <a16:creationId xmlns:a16="http://schemas.microsoft.com/office/drawing/2014/main" id="{5F32426F-346F-C609-D885-7902F971F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29" y="5059110"/>
            <a:ext cx="1377001" cy="17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Term 4 Jaguars and Tigers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Jaguars and Tigers</dc:title>
  <dc:creator>Laura Oakley</dc:creator>
  <cp:lastModifiedBy>Laura Oakley</cp:lastModifiedBy>
  <cp:revision>1</cp:revision>
  <dcterms:created xsi:type="dcterms:W3CDTF">2024-02-26T22:37:59Z</dcterms:created>
  <dcterms:modified xsi:type="dcterms:W3CDTF">2024-02-26T23:02:37Z</dcterms:modified>
</cp:coreProperties>
</file>