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Oakley" initials="LO" lastIdx="1" clrIdx="0">
    <p:extLst>
      <p:ext uri="{19B8F6BF-5375-455C-9EA6-DF929625EA0E}">
        <p15:presenceInfo xmlns:p15="http://schemas.microsoft.com/office/powerpoint/2012/main" userId="S::loakley@haydonwick.swindon.sch.uk::0dd14e23-d0aa-42cd-acd3-5272d26da4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 Powell" userId="d6a47a99-f41c-4d5d-b504-76d43090238c" providerId="ADAL" clId="{02C9E2A9-6F47-4F5E-B5B8-143C903CF0FF}"/>
    <pc:docChg chg="custSel delSld modSld">
      <pc:chgData name="Kathryn Powell" userId="d6a47a99-f41c-4d5d-b504-76d43090238c" providerId="ADAL" clId="{02C9E2A9-6F47-4F5E-B5B8-143C903CF0FF}" dt="2025-04-25T09:22:55.145" v="522" actId="20577"/>
      <pc:docMkLst>
        <pc:docMk/>
      </pc:docMkLst>
      <pc:sldChg chg="modSp mod">
        <pc:chgData name="Kathryn Powell" userId="d6a47a99-f41c-4d5d-b504-76d43090238c" providerId="ADAL" clId="{02C9E2A9-6F47-4F5E-B5B8-143C903CF0FF}" dt="2025-04-25T09:22:55.145" v="522" actId="20577"/>
        <pc:sldMkLst>
          <pc:docMk/>
          <pc:sldMk cId="896745294" sldId="256"/>
        </pc:sldMkLst>
        <pc:spChg chg="mod">
          <ac:chgData name="Kathryn Powell" userId="d6a47a99-f41c-4d5d-b504-76d43090238c" providerId="ADAL" clId="{02C9E2A9-6F47-4F5E-B5B8-143C903CF0FF}" dt="2025-04-25T09:22:55.145" v="522" actId="20577"/>
          <ac:spMkLst>
            <pc:docMk/>
            <pc:sldMk cId="896745294" sldId="256"/>
            <ac:spMk id="6" creationId="{C720189A-1DB8-4DE5-AC05-53C99E57522E}"/>
          </ac:spMkLst>
        </pc:spChg>
        <pc:spChg chg="mod">
          <ac:chgData name="Kathryn Powell" userId="d6a47a99-f41c-4d5d-b504-76d43090238c" providerId="ADAL" clId="{02C9E2A9-6F47-4F5E-B5B8-143C903CF0FF}" dt="2025-04-25T09:21:25.114" v="307" actId="20577"/>
          <ac:spMkLst>
            <pc:docMk/>
            <pc:sldMk cId="896745294" sldId="256"/>
            <ac:spMk id="8" creationId="{2015ABDD-AC6C-4CA5-9DA1-7F1787CDEAF4}"/>
          </ac:spMkLst>
        </pc:spChg>
        <pc:spChg chg="mod">
          <ac:chgData name="Kathryn Powell" userId="d6a47a99-f41c-4d5d-b504-76d43090238c" providerId="ADAL" clId="{02C9E2A9-6F47-4F5E-B5B8-143C903CF0FF}" dt="2025-04-25T09:20:38.188" v="87" actId="20577"/>
          <ac:spMkLst>
            <pc:docMk/>
            <pc:sldMk cId="896745294" sldId="256"/>
            <ac:spMk id="10" creationId="{39CBA745-96A2-43C5-BDBB-5BC6BDAB7B33}"/>
          </ac:spMkLst>
        </pc:spChg>
        <pc:spChg chg="mod">
          <ac:chgData name="Kathryn Powell" userId="d6a47a99-f41c-4d5d-b504-76d43090238c" providerId="ADAL" clId="{02C9E2A9-6F47-4F5E-B5B8-143C903CF0FF}" dt="2025-04-25T09:20:45.661" v="100" actId="20577"/>
          <ac:spMkLst>
            <pc:docMk/>
            <pc:sldMk cId="896745294" sldId="256"/>
            <ac:spMk id="13" creationId="{16712577-BC7B-4338-9A0D-B99B3497B3A1}"/>
          </ac:spMkLst>
        </pc:spChg>
        <pc:spChg chg="mod">
          <ac:chgData name="Kathryn Powell" userId="d6a47a99-f41c-4d5d-b504-76d43090238c" providerId="ADAL" clId="{02C9E2A9-6F47-4F5E-B5B8-143C903CF0FF}" dt="2025-04-25T09:22:36.378" v="475" actId="20577"/>
          <ac:spMkLst>
            <pc:docMk/>
            <pc:sldMk cId="896745294" sldId="256"/>
            <ac:spMk id="17" creationId="{5E691A21-E852-4D90-9942-8C9714A6E9B2}"/>
          </ac:spMkLst>
        </pc:spChg>
      </pc:sldChg>
      <pc:sldChg chg="del">
        <pc:chgData name="Kathryn Powell" userId="d6a47a99-f41c-4d5d-b504-76d43090238c" providerId="ADAL" clId="{02C9E2A9-6F47-4F5E-B5B8-143C903CF0FF}" dt="2025-04-25T09:20:09.798" v="0" actId="47"/>
        <pc:sldMkLst>
          <pc:docMk/>
          <pc:sldMk cId="466879582" sldId="25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356DD0-2713-4396-8A0F-6A93B3CE68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Term 3 Meerkats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07686F-7C30-4C4C-81ED-BA207567B9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5613D-0AFF-4DCF-AD4F-DA449EDC5FC7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62CDD-3EBA-46F2-8BD4-CEBA92E3F5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389BED-3822-4DC0-9B49-4361190857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2654B-B0FD-4CBB-8FE9-E4C38814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51458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Term 3 Meerkats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F3862-F08D-4C83-9F84-12DA014D44D0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26BC9-FE2A-4868-A7DA-4E0E49D546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60309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654D-B91D-4665-9885-36DAB297D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3536F-3A1F-4E12-B877-57E1E4433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388AE-D59C-4D6E-BCEC-EE1BD883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833D-B26A-4E64-9B21-D6DDB1073DF2}" type="datetime1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D532-CE74-4E43-9165-2915C451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C1B42-2C47-472E-8DEF-7107A4DD1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30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EBB2E-B83F-4B1F-935F-99D649B5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6E246-73BF-40C5-8F61-639B6671F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E3C44-970E-4BAD-9993-4433CBF7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EEDFD-2A0E-4442-9558-F75CAED123E4}" type="datetime1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8AEB2-7C5B-427D-AB58-CA06DE58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E48DB-D44B-4AB3-8649-6852CC67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36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D53FE-14D3-477B-A228-C0E3113DA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81420-9A27-4045-9AA5-E80ED8BAD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3C373-EFDA-44D3-A2FB-0B731703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6C6C-4417-4DB9-A0F3-08060DB47EA0}" type="datetime1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4ADC-D7ED-4EB0-9C41-FCC7EA3E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519A4-B6FC-4300-9D68-8EFF85E59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91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801B-652D-44EB-A4F6-5334A7FB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97620-FF8D-4E71-B111-9FEFA272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EFA6E-B77C-4F89-8951-813B2C9D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E318-C639-45A5-9223-FED7A48CA30D}" type="datetime1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F1B0B-DF70-4CDD-A371-622F81BF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6C0E7-0BB4-44E7-8D20-083B84A6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5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0146-C9E9-41FC-84B2-6012D1EB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7C0B3-1A48-4A7E-94DF-6D71F6C65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B12E1-036C-401E-9947-C7161E967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289C-670A-4AB6-8B87-66B118C0EE17}" type="datetime1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6DE83-A745-4014-AE84-A43B5387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2F1F3-8477-4427-9CB9-E9C178CD9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70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F67A0-96D8-4858-9BF3-CC676A797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DE938-C7FC-4948-A9A6-99C2D6070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DCE29-8F92-47E0-8FD8-E6F4088D2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23464-EC4E-4743-BC27-BAFB3FB2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1CE5-84C0-4505-8A93-3CD6368B0CD4}" type="datetime1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0E7B0-4568-4899-98E1-CECD04FE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AADDE-0745-42A2-B014-B81D5F7B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72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E944-9FC7-4BBA-8D5F-11BA6838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59AD1-AFFD-4664-A0CB-C1AEFE098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039CD-DF41-475B-AAAA-0D8911DD5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20F8E6-5BE2-4E5E-B946-5596163EB3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313390-A18B-4ACF-87B4-8D884687F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F156D8-B15A-442D-BBB0-3E474AA7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C26-94FE-4068-AFB1-85F7F3552B97}" type="datetime1">
              <a:rPr lang="en-GB" smtClean="0"/>
              <a:t>25/04/2025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70676C-BFC6-4E5E-B581-B63F69E2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1558F1-4E3C-4DD7-8D75-1C72925E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2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0C93D-2632-452E-AB94-174C73EC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D6BC2-D779-4392-AC7B-23530638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5145-32B0-4841-A141-F78472871C27}" type="datetime1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536A7D-C85A-46A5-B86E-19DEEE528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E55A7-20F0-4A29-A403-7A8FD6399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05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29FB2-CCC3-4A61-B39F-5CA67B265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37BA-E81D-40B6-9D10-98F83A9B435A}" type="datetime1">
              <a:rPr lang="en-GB" smtClean="0"/>
              <a:t>25/04/2025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594CB2-24A3-45C4-B2F4-655CD96D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E8D96-F485-49E7-9427-D7474075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34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F960-E945-4D11-85F7-2111C92CB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74597-63AC-41E7-B435-6C48CA322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232C2-025F-4EE0-B185-2175B46D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8E2C8-7EEF-49EC-AD6D-5D39634A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EA069-7DEA-4703-9FE7-551F4808F08F}" type="datetime1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1C15E-4DC6-48C7-A8F2-001328CE0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8BE9A-E501-46A9-927C-A39F3214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1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E11E-FE2B-42B3-B9C4-B2264F903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9EA982-B96D-4098-9A60-D83481E76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2B49C-D087-4D81-8B0A-E061CBCC7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20C6F-1C0C-4C3B-A363-088CB38BA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7A18-094D-42DF-BF3D-B728680F9027}" type="datetime1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83CE4-85C7-4DE6-88C9-2BB9745D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56BE8-C9B5-4CDD-81D8-591001B4D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F27F96-DFC9-4C2B-9D59-87189FAD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34EA4-3C94-4EF6-9352-470C3A70C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99B99-E086-4BFC-933D-23084EA43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8B29B-E8F2-40DF-9ECC-EB5565B27FCC}" type="datetime1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7953-0B3A-4B5F-A365-E184C502A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8684E-5AFD-4B62-8A6D-5B80BBF89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D9B1-5B0C-4A3A-988E-566AA63B8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37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stituent Countries Of The United Kingdom - WorldAtlas">
            <a:extLst>
              <a:ext uri="{FF2B5EF4-FFF2-40B4-BE49-F238E27FC236}">
                <a16:creationId xmlns:a16="http://schemas.microsoft.com/office/drawing/2014/main" id="{27A7FA2C-40A1-449D-80DC-73C27FB4C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578" y="2334096"/>
            <a:ext cx="3456993" cy="2074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1F1BDE-F02C-4F9B-B324-6FA52036081F}"/>
              </a:ext>
            </a:extLst>
          </p:cNvPr>
          <p:cNvSpPr/>
          <p:nvPr/>
        </p:nvSpPr>
        <p:spPr>
          <a:xfrm>
            <a:off x="3908584" y="1172819"/>
            <a:ext cx="4291688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r>
              <a:rPr lang="en-U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Britain and the UK</a:t>
            </a:r>
          </a:p>
          <a:p>
            <a:pPr algn="ctr"/>
            <a:r>
              <a:rPr 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Coast to coast</a:t>
            </a:r>
            <a:endParaRPr 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720189A-1DB8-4DE5-AC05-53C99E57522E}"/>
              </a:ext>
            </a:extLst>
          </p:cNvPr>
          <p:cNvSpPr/>
          <p:nvPr/>
        </p:nvSpPr>
        <p:spPr>
          <a:xfrm>
            <a:off x="185530" y="398206"/>
            <a:ext cx="3636577" cy="15492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Maths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Fractions of amounts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15ABDD-AC6C-4CA5-9DA1-7F1787CDEAF4}"/>
              </a:ext>
            </a:extLst>
          </p:cNvPr>
          <p:cNvSpPr/>
          <p:nvPr/>
        </p:nvSpPr>
        <p:spPr>
          <a:xfrm>
            <a:off x="192809" y="4449467"/>
            <a:ext cx="7616762" cy="22293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Science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Plants!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This term we are continuing out plant investigations.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We will be looking at how light can effect the growth of plants and how the stem helps the plants to absorb water!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0E86162-5DFA-4230-AC25-27A20EB737FB}"/>
              </a:ext>
            </a:extLst>
          </p:cNvPr>
          <p:cNvSpPr/>
          <p:nvPr/>
        </p:nvSpPr>
        <p:spPr>
          <a:xfrm>
            <a:off x="4325932" y="361292"/>
            <a:ext cx="3456992" cy="10340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Computing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Garage Band digital music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9CBA745-96A2-43C5-BDBB-5BC6BDAB7B33}"/>
              </a:ext>
            </a:extLst>
          </p:cNvPr>
          <p:cNvSpPr/>
          <p:nvPr/>
        </p:nvSpPr>
        <p:spPr>
          <a:xfrm>
            <a:off x="8360700" y="204809"/>
            <a:ext cx="3645770" cy="18097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Arts &amp; DT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Animations!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Creating our own animations using the iPads and our own drawings.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D007A58-535A-4190-937C-80B997AB1E05}"/>
              </a:ext>
            </a:extLst>
          </p:cNvPr>
          <p:cNvSpPr/>
          <p:nvPr/>
        </p:nvSpPr>
        <p:spPr>
          <a:xfrm>
            <a:off x="10325588" y="2153768"/>
            <a:ext cx="1529839" cy="11254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R.E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Sikhism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093525-B164-4EEA-92F4-ADB9306E900D}"/>
              </a:ext>
            </a:extLst>
          </p:cNvPr>
          <p:cNvSpPr/>
          <p:nvPr/>
        </p:nvSpPr>
        <p:spPr>
          <a:xfrm>
            <a:off x="8243532" y="2128672"/>
            <a:ext cx="1691355" cy="11505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P.E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Swimming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athletics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6712577-BC7B-4338-9A0D-B99B3497B3A1}"/>
              </a:ext>
            </a:extLst>
          </p:cNvPr>
          <p:cNvSpPr/>
          <p:nvPr/>
        </p:nvSpPr>
        <p:spPr>
          <a:xfrm>
            <a:off x="8538340" y="3418435"/>
            <a:ext cx="3112131" cy="81602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P.S.H.E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Relationships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C59BF0-1BD5-48E5-9EAF-A01B4A5FE9C9}"/>
              </a:ext>
            </a:extLst>
          </p:cNvPr>
          <p:cNvSpPr/>
          <p:nvPr/>
        </p:nvSpPr>
        <p:spPr>
          <a:xfrm>
            <a:off x="8115639" y="4423854"/>
            <a:ext cx="3957534" cy="22293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Geography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Compare UK towns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Understand how the UK is divided into counties.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Name capital cities, highest peaks, largest rivers.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E691A21-E852-4D90-9942-8C9714A6E9B2}"/>
              </a:ext>
            </a:extLst>
          </p:cNvPr>
          <p:cNvSpPr/>
          <p:nvPr/>
        </p:nvSpPr>
        <p:spPr>
          <a:xfrm>
            <a:off x="253429" y="2247393"/>
            <a:ext cx="3805728" cy="18989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English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We will be looking at the BFG and writing our own chapter.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Then we will be working to write some instructions on how to make a </a:t>
            </a:r>
            <a:r>
              <a:rPr lang="en-GB" dirty="0" err="1">
                <a:solidFill>
                  <a:schemeClr val="tx1"/>
                </a:solidFill>
              </a:rPr>
              <a:t>whizzpopper</a:t>
            </a:r>
            <a:r>
              <a:rPr lang="en-GB" dirty="0">
                <a:solidFill>
                  <a:schemeClr val="tx1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89674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0A55C34145E44A65CD684C381404C" ma:contentTypeVersion="13" ma:contentTypeDescription="Create a new document." ma:contentTypeScope="" ma:versionID="d5305362b43fc8476c3d75cbfc1d8475">
  <xsd:schema xmlns:xsd="http://www.w3.org/2001/XMLSchema" xmlns:xs="http://www.w3.org/2001/XMLSchema" xmlns:p="http://schemas.microsoft.com/office/2006/metadata/properties" xmlns:ns2="e1b1f19b-ea4c-4730-adc9-5ad163169e9f" xmlns:ns3="ea55f3d0-ec7e-44ba-8cdc-b9c9f9266b21" targetNamespace="http://schemas.microsoft.com/office/2006/metadata/properties" ma:root="true" ma:fieldsID="2abef1dd3ed65b92af383c51144b29c8" ns2:_="" ns3:_="">
    <xsd:import namespace="e1b1f19b-ea4c-4730-adc9-5ad163169e9f"/>
    <xsd:import namespace="ea55f3d0-ec7e-44ba-8cdc-b9c9f9266b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b1f19b-ea4c-4730-adc9-5ad163169e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46dcdf8-7a79-49d3-b65a-4ec6d3b63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5f3d0-ec7e-44ba-8cdc-b9c9f9266b2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dcfc1fc-fd09-446c-b275-078f1fca74a5}" ma:internalName="TaxCatchAll" ma:showField="CatchAllData" ma:web="ea55f3d0-ec7e-44ba-8cdc-b9c9f9266b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b1f19b-ea4c-4730-adc9-5ad163169e9f">
      <Terms xmlns="http://schemas.microsoft.com/office/infopath/2007/PartnerControls"/>
    </lcf76f155ced4ddcb4097134ff3c332f>
    <TaxCatchAll xmlns="ea55f3d0-ec7e-44ba-8cdc-b9c9f9266b21" xsi:nil="true"/>
    <MediaLengthInSeconds xmlns="e1b1f19b-ea4c-4730-adc9-5ad163169e9f" xsi:nil="true"/>
  </documentManagement>
</p:properties>
</file>

<file path=customXml/itemProps1.xml><?xml version="1.0" encoding="utf-8"?>
<ds:datastoreItem xmlns:ds="http://schemas.openxmlformats.org/officeDocument/2006/customXml" ds:itemID="{DDBF76EA-439B-4B0F-AEB6-E1FD708A4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b1f19b-ea4c-4730-adc9-5ad163169e9f"/>
    <ds:schemaRef ds:uri="ea55f3d0-ec7e-44ba-8cdc-b9c9f9266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2066F1-F80D-4148-A210-747E24FA35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CEF604-64BE-41F0-814E-F9DD43A9496C}">
  <ds:schemaRefs>
    <ds:schemaRef ds:uri="http://purl.org/dc/terms/"/>
    <ds:schemaRef ds:uri="http://www.w3.org/XML/1998/namespace"/>
    <ds:schemaRef ds:uri="f2fa4287-f7b4-4827-9ab8-681765c4ad87"/>
    <ds:schemaRef ds:uri="http://purl.org/dc/elements/1.1/"/>
    <ds:schemaRef ds:uri="http://purl.org/dc/dcmitype/"/>
    <ds:schemaRef ds:uri="http://schemas.openxmlformats.org/package/2006/metadata/core-properties"/>
    <ds:schemaRef ds:uri="59a70f85-3616-40e4-b2c9-1e2f603ea332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e1b1f19b-ea4c-4730-adc9-5ad163169e9f"/>
    <ds:schemaRef ds:uri="ea55f3d0-ec7e-44ba-8cdc-b9c9f9266b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141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Oakley</dc:creator>
  <cp:lastModifiedBy>Kathryn Powell</cp:lastModifiedBy>
  <cp:revision>13</cp:revision>
  <cp:lastPrinted>2024-05-22T13:21:41Z</cp:lastPrinted>
  <dcterms:created xsi:type="dcterms:W3CDTF">2022-01-03T12:22:21Z</dcterms:created>
  <dcterms:modified xsi:type="dcterms:W3CDTF">2025-04-25T09:22:57Z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0x0101000FB0A55C34145E44A65CD684C381404C</vt:lpwstr>
  </property>
  <property fmtid="{D5CDD505-2E9C-101B-9397-08002B2CF9AE}" pid="3" name="Order">
    <vt:r8>32676000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