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0093"/>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643"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livia Cresswell" userId="8d82784e-28c3-4f18-9074-3f3603c1bb10" providerId="ADAL" clId="{3CA44E57-680B-4F9F-B3B6-8190498F587C}"/>
    <pc:docChg chg="modSld">
      <pc:chgData name="Olivia Cresswell" userId="8d82784e-28c3-4f18-9074-3f3603c1bb10" providerId="ADAL" clId="{3CA44E57-680B-4F9F-B3B6-8190498F587C}" dt="2026-06-03T07:15:23.403" v="5" actId="20577"/>
      <pc:docMkLst>
        <pc:docMk/>
      </pc:docMkLst>
      <pc:sldChg chg="modSp mod">
        <pc:chgData name="Olivia Cresswell" userId="8d82784e-28c3-4f18-9074-3f3603c1bb10" providerId="ADAL" clId="{3CA44E57-680B-4F9F-B3B6-8190498F587C}" dt="2026-06-03T07:15:23.403" v="5" actId="20577"/>
        <pc:sldMkLst>
          <pc:docMk/>
          <pc:sldMk cId="2860984886" sldId="256"/>
        </pc:sldMkLst>
        <pc:spChg chg="mod">
          <ac:chgData name="Olivia Cresswell" userId="8d82784e-28c3-4f18-9074-3f3603c1bb10" providerId="ADAL" clId="{3CA44E57-680B-4F9F-B3B6-8190498F587C}" dt="2026-06-03T07:15:23.403" v="5" actId="20577"/>
          <ac:spMkLst>
            <pc:docMk/>
            <pc:sldMk cId="2860984886" sldId="256"/>
            <ac:spMk id="13" creationId="{6B17635E-65AD-4FB5-A669-BF2D0F926A12}"/>
          </ac:spMkLst>
        </pc:spChg>
      </pc:sldChg>
    </pc:docChg>
  </pc:docChgLst>
  <pc:docChgLst>
    <pc:chgData name="Billie Phillips" userId="7f9908a4-15c9-4536-b52d-f03a5892f7ac" providerId="ADAL" clId="{8A598D28-5BC1-43F8-B5B0-C9892A4CA03C}"/>
    <pc:docChg chg="modSld">
      <pc:chgData name="Billie Phillips" userId="7f9908a4-15c9-4536-b52d-f03a5892f7ac" providerId="ADAL" clId="{8A598D28-5BC1-43F8-B5B0-C9892A4CA03C}" dt="2026-05-11T15:40:07.647" v="8" actId="1076"/>
      <pc:docMkLst>
        <pc:docMk/>
      </pc:docMkLst>
      <pc:sldChg chg="addSp delSp modSp mod">
        <pc:chgData name="Billie Phillips" userId="7f9908a4-15c9-4536-b52d-f03a5892f7ac" providerId="ADAL" clId="{8A598D28-5BC1-43F8-B5B0-C9892A4CA03C}" dt="2026-05-11T15:40:07.647" v="8" actId="1076"/>
        <pc:sldMkLst>
          <pc:docMk/>
          <pc:sldMk cId="2860984886" sldId="256"/>
        </pc:sldMkLst>
        <pc:spChg chg="add del mod">
          <ac:chgData name="Billie Phillips" userId="7f9908a4-15c9-4536-b52d-f03a5892f7ac" providerId="ADAL" clId="{8A598D28-5BC1-43F8-B5B0-C9892A4CA03C}" dt="2026-05-11T15:39:52.274" v="1"/>
          <ac:spMkLst>
            <pc:docMk/>
            <pc:sldMk cId="2860984886" sldId="256"/>
            <ac:spMk id="4" creationId="{4B887465-4DCB-419F-ACC5-9DEDFC9C1076}"/>
          </ac:spMkLst>
        </pc:spChg>
        <pc:spChg chg="add mod">
          <ac:chgData name="Billie Phillips" userId="7f9908a4-15c9-4536-b52d-f03a5892f7ac" providerId="ADAL" clId="{8A598D28-5BC1-43F8-B5B0-C9892A4CA03C}" dt="2026-05-11T15:39:55.083" v="3"/>
          <ac:spMkLst>
            <pc:docMk/>
            <pc:sldMk cId="2860984886" sldId="256"/>
            <ac:spMk id="5" creationId="{F59A3636-E9A9-40A7-9FBD-A02473AF74BB}"/>
          </ac:spMkLst>
        </pc:spChg>
        <pc:spChg chg="mod">
          <ac:chgData name="Billie Phillips" userId="7f9908a4-15c9-4536-b52d-f03a5892f7ac" providerId="ADAL" clId="{8A598D28-5BC1-43F8-B5B0-C9892A4CA03C}" dt="2026-05-11T15:39:54.791" v="2" actId="20577"/>
          <ac:spMkLst>
            <pc:docMk/>
            <pc:sldMk cId="2860984886" sldId="256"/>
            <ac:spMk id="6" creationId="{A726D0C7-8E0B-44BE-8A67-7FAE743D5CD0}"/>
          </ac:spMkLst>
        </pc:spChg>
        <pc:picChg chg="add mod">
          <ac:chgData name="Billie Phillips" userId="7f9908a4-15c9-4536-b52d-f03a5892f7ac" providerId="ADAL" clId="{8A598D28-5BC1-43F8-B5B0-C9892A4CA03C}" dt="2026-05-11T15:40:07.647" v="8" actId="1076"/>
          <ac:picMkLst>
            <pc:docMk/>
            <pc:sldMk cId="2860984886" sldId="256"/>
            <ac:picMk id="16" creationId="{95ABEF05-62D0-493E-BB50-5877669E8F35}"/>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6CED7-D16A-41C8-838D-62BE2D1E4C5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3950664-6097-4D0B-8381-441DCF2F9B4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1654C91-D442-412B-9AEA-3E437F305738}"/>
              </a:ext>
            </a:extLst>
          </p:cNvPr>
          <p:cNvSpPr>
            <a:spLocks noGrp="1"/>
          </p:cNvSpPr>
          <p:nvPr>
            <p:ph type="dt" sz="half" idx="10"/>
          </p:nvPr>
        </p:nvSpPr>
        <p:spPr/>
        <p:txBody>
          <a:bodyPr/>
          <a:lstStyle/>
          <a:p>
            <a:fld id="{5F0819D1-21CF-4846-AD5D-9544BD36742B}" type="datetimeFigureOut">
              <a:rPr lang="en-GB" smtClean="0"/>
              <a:t>03/06/2026</a:t>
            </a:fld>
            <a:endParaRPr lang="en-GB"/>
          </a:p>
        </p:txBody>
      </p:sp>
      <p:sp>
        <p:nvSpPr>
          <p:cNvPr id="5" name="Footer Placeholder 4">
            <a:extLst>
              <a:ext uri="{FF2B5EF4-FFF2-40B4-BE49-F238E27FC236}">
                <a16:creationId xmlns:a16="http://schemas.microsoft.com/office/drawing/2014/main" id="{79826A5F-5955-4407-9CA7-A8786541693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8ED3CB1-79B0-4903-8289-FEFBAAB7D98D}"/>
              </a:ext>
            </a:extLst>
          </p:cNvPr>
          <p:cNvSpPr>
            <a:spLocks noGrp="1"/>
          </p:cNvSpPr>
          <p:nvPr>
            <p:ph type="sldNum" sz="quarter" idx="12"/>
          </p:nvPr>
        </p:nvSpPr>
        <p:spPr/>
        <p:txBody>
          <a:bodyPr/>
          <a:lstStyle/>
          <a:p>
            <a:fld id="{E121D09D-5929-4D90-B09E-2ABB550D6379}" type="slidenum">
              <a:rPr lang="en-GB" smtClean="0"/>
              <a:t>‹#›</a:t>
            </a:fld>
            <a:endParaRPr lang="en-GB"/>
          </a:p>
        </p:txBody>
      </p:sp>
    </p:spTree>
    <p:extLst>
      <p:ext uri="{BB962C8B-B14F-4D97-AF65-F5344CB8AC3E}">
        <p14:creationId xmlns:p14="http://schemas.microsoft.com/office/powerpoint/2010/main" val="17504271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7FD6C0-69C7-4E21-B98B-9821E9D1DC1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440DC39-FA56-442A-84F9-F851CA60131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AD1DBE5-2135-4BBF-8742-7ACE11B27C9A}"/>
              </a:ext>
            </a:extLst>
          </p:cNvPr>
          <p:cNvSpPr>
            <a:spLocks noGrp="1"/>
          </p:cNvSpPr>
          <p:nvPr>
            <p:ph type="dt" sz="half" idx="10"/>
          </p:nvPr>
        </p:nvSpPr>
        <p:spPr/>
        <p:txBody>
          <a:bodyPr/>
          <a:lstStyle/>
          <a:p>
            <a:fld id="{5F0819D1-21CF-4846-AD5D-9544BD36742B}" type="datetimeFigureOut">
              <a:rPr lang="en-GB" smtClean="0"/>
              <a:t>03/06/2026</a:t>
            </a:fld>
            <a:endParaRPr lang="en-GB"/>
          </a:p>
        </p:txBody>
      </p:sp>
      <p:sp>
        <p:nvSpPr>
          <p:cNvPr id="5" name="Footer Placeholder 4">
            <a:extLst>
              <a:ext uri="{FF2B5EF4-FFF2-40B4-BE49-F238E27FC236}">
                <a16:creationId xmlns:a16="http://schemas.microsoft.com/office/drawing/2014/main" id="{EFA9BA2D-001E-400D-A354-53178A55253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205C36-1908-4ED6-82B5-65F2E80578A5}"/>
              </a:ext>
            </a:extLst>
          </p:cNvPr>
          <p:cNvSpPr>
            <a:spLocks noGrp="1"/>
          </p:cNvSpPr>
          <p:nvPr>
            <p:ph type="sldNum" sz="quarter" idx="12"/>
          </p:nvPr>
        </p:nvSpPr>
        <p:spPr/>
        <p:txBody>
          <a:bodyPr/>
          <a:lstStyle/>
          <a:p>
            <a:fld id="{E121D09D-5929-4D90-B09E-2ABB550D6379}" type="slidenum">
              <a:rPr lang="en-GB" smtClean="0"/>
              <a:t>‹#›</a:t>
            </a:fld>
            <a:endParaRPr lang="en-GB"/>
          </a:p>
        </p:txBody>
      </p:sp>
    </p:spTree>
    <p:extLst>
      <p:ext uri="{BB962C8B-B14F-4D97-AF65-F5344CB8AC3E}">
        <p14:creationId xmlns:p14="http://schemas.microsoft.com/office/powerpoint/2010/main" val="2761193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85FDC58-D640-44FF-A98C-05F343308BD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8E16A6B-4763-48AE-B27A-2EFB3A6DFA2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EDB5F89-C42C-4D3A-A2CD-0339A0A86E68}"/>
              </a:ext>
            </a:extLst>
          </p:cNvPr>
          <p:cNvSpPr>
            <a:spLocks noGrp="1"/>
          </p:cNvSpPr>
          <p:nvPr>
            <p:ph type="dt" sz="half" idx="10"/>
          </p:nvPr>
        </p:nvSpPr>
        <p:spPr/>
        <p:txBody>
          <a:bodyPr/>
          <a:lstStyle/>
          <a:p>
            <a:fld id="{5F0819D1-21CF-4846-AD5D-9544BD36742B}" type="datetimeFigureOut">
              <a:rPr lang="en-GB" smtClean="0"/>
              <a:t>03/06/2026</a:t>
            </a:fld>
            <a:endParaRPr lang="en-GB"/>
          </a:p>
        </p:txBody>
      </p:sp>
      <p:sp>
        <p:nvSpPr>
          <p:cNvPr id="5" name="Footer Placeholder 4">
            <a:extLst>
              <a:ext uri="{FF2B5EF4-FFF2-40B4-BE49-F238E27FC236}">
                <a16:creationId xmlns:a16="http://schemas.microsoft.com/office/drawing/2014/main" id="{D0979E7C-C950-4EE2-8E82-0D5FD9668F3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FF159A2-34B6-4DEF-9F80-3A2AA1A6D021}"/>
              </a:ext>
            </a:extLst>
          </p:cNvPr>
          <p:cNvSpPr>
            <a:spLocks noGrp="1"/>
          </p:cNvSpPr>
          <p:nvPr>
            <p:ph type="sldNum" sz="quarter" idx="12"/>
          </p:nvPr>
        </p:nvSpPr>
        <p:spPr/>
        <p:txBody>
          <a:bodyPr/>
          <a:lstStyle/>
          <a:p>
            <a:fld id="{E121D09D-5929-4D90-B09E-2ABB550D6379}" type="slidenum">
              <a:rPr lang="en-GB" smtClean="0"/>
              <a:t>‹#›</a:t>
            </a:fld>
            <a:endParaRPr lang="en-GB"/>
          </a:p>
        </p:txBody>
      </p:sp>
    </p:spTree>
    <p:extLst>
      <p:ext uri="{BB962C8B-B14F-4D97-AF65-F5344CB8AC3E}">
        <p14:creationId xmlns:p14="http://schemas.microsoft.com/office/powerpoint/2010/main" val="1664901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637EA-9585-4B28-90F9-A0573F5F14E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9B816A4-ED1D-42FC-98AF-DF689EFB14A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CABC758-2544-49C0-84B3-FA642EBA43C7}"/>
              </a:ext>
            </a:extLst>
          </p:cNvPr>
          <p:cNvSpPr>
            <a:spLocks noGrp="1"/>
          </p:cNvSpPr>
          <p:nvPr>
            <p:ph type="dt" sz="half" idx="10"/>
          </p:nvPr>
        </p:nvSpPr>
        <p:spPr/>
        <p:txBody>
          <a:bodyPr/>
          <a:lstStyle/>
          <a:p>
            <a:fld id="{5F0819D1-21CF-4846-AD5D-9544BD36742B}" type="datetimeFigureOut">
              <a:rPr lang="en-GB" smtClean="0"/>
              <a:t>03/06/2026</a:t>
            </a:fld>
            <a:endParaRPr lang="en-GB"/>
          </a:p>
        </p:txBody>
      </p:sp>
      <p:sp>
        <p:nvSpPr>
          <p:cNvPr id="5" name="Footer Placeholder 4">
            <a:extLst>
              <a:ext uri="{FF2B5EF4-FFF2-40B4-BE49-F238E27FC236}">
                <a16:creationId xmlns:a16="http://schemas.microsoft.com/office/drawing/2014/main" id="{8E568E83-002D-4EA5-937B-3D599EC4088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1BBB099-6D8A-4FE3-8305-3DD5020F4916}"/>
              </a:ext>
            </a:extLst>
          </p:cNvPr>
          <p:cNvSpPr>
            <a:spLocks noGrp="1"/>
          </p:cNvSpPr>
          <p:nvPr>
            <p:ph type="sldNum" sz="quarter" idx="12"/>
          </p:nvPr>
        </p:nvSpPr>
        <p:spPr/>
        <p:txBody>
          <a:bodyPr/>
          <a:lstStyle/>
          <a:p>
            <a:fld id="{E121D09D-5929-4D90-B09E-2ABB550D6379}" type="slidenum">
              <a:rPr lang="en-GB" smtClean="0"/>
              <a:t>‹#›</a:t>
            </a:fld>
            <a:endParaRPr lang="en-GB"/>
          </a:p>
        </p:txBody>
      </p:sp>
    </p:spTree>
    <p:extLst>
      <p:ext uri="{BB962C8B-B14F-4D97-AF65-F5344CB8AC3E}">
        <p14:creationId xmlns:p14="http://schemas.microsoft.com/office/powerpoint/2010/main" val="3185674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FA41F-A313-4D97-A644-51044475506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412A9A3-9F6A-416D-97F8-4C68573157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828F40-5C76-4EFD-83B4-A48D54D7767C}"/>
              </a:ext>
            </a:extLst>
          </p:cNvPr>
          <p:cNvSpPr>
            <a:spLocks noGrp="1"/>
          </p:cNvSpPr>
          <p:nvPr>
            <p:ph type="dt" sz="half" idx="10"/>
          </p:nvPr>
        </p:nvSpPr>
        <p:spPr/>
        <p:txBody>
          <a:bodyPr/>
          <a:lstStyle/>
          <a:p>
            <a:fld id="{5F0819D1-21CF-4846-AD5D-9544BD36742B}" type="datetimeFigureOut">
              <a:rPr lang="en-GB" smtClean="0"/>
              <a:t>03/06/2026</a:t>
            </a:fld>
            <a:endParaRPr lang="en-GB"/>
          </a:p>
        </p:txBody>
      </p:sp>
      <p:sp>
        <p:nvSpPr>
          <p:cNvPr id="5" name="Footer Placeholder 4">
            <a:extLst>
              <a:ext uri="{FF2B5EF4-FFF2-40B4-BE49-F238E27FC236}">
                <a16:creationId xmlns:a16="http://schemas.microsoft.com/office/drawing/2014/main" id="{025A913D-C861-4B9E-B668-D293FFE7042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31BC475-8F18-4387-8768-BEB9EAAF5BBF}"/>
              </a:ext>
            </a:extLst>
          </p:cNvPr>
          <p:cNvSpPr>
            <a:spLocks noGrp="1"/>
          </p:cNvSpPr>
          <p:nvPr>
            <p:ph type="sldNum" sz="quarter" idx="12"/>
          </p:nvPr>
        </p:nvSpPr>
        <p:spPr/>
        <p:txBody>
          <a:bodyPr/>
          <a:lstStyle/>
          <a:p>
            <a:fld id="{E121D09D-5929-4D90-B09E-2ABB550D6379}" type="slidenum">
              <a:rPr lang="en-GB" smtClean="0"/>
              <a:t>‹#›</a:t>
            </a:fld>
            <a:endParaRPr lang="en-GB"/>
          </a:p>
        </p:txBody>
      </p:sp>
    </p:spTree>
    <p:extLst>
      <p:ext uri="{BB962C8B-B14F-4D97-AF65-F5344CB8AC3E}">
        <p14:creationId xmlns:p14="http://schemas.microsoft.com/office/powerpoint/2010/main" val="2007616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5E9A0-F768-4D5D-8ED9-9BA19124D2A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7E1AB31-C469-47E8-810D-7506CC4B45B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5EF63A9-93B3-48CA-80B5-BE53D35538B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30A007E-C4F2-4F5A-8106-252E1994FC1C}"/>
              </a:ext>
            </a:extLst>
          </p:cNvPr>
          <p:cNvSpPr>
            <a:spLocks noGrp="1"/>
          </p:cNvSpPr>
          <p:nvPr>
            <p:ph type="dt" sz="half" idx="10"/>
          </p:nvPr>
        </p:nvSpPr>
        <p:spPr/>
        <p:txBody>
          <a:bodyPr/>
          <a:lstStyle/>
          <a:p>
            <a:fld id="{5F0819D1-21CF-4846-AD5D-9544BD36742B}" type="datetimeFigureOut">
              <a:rPr lang="en-GB" smtClean="0"/>
              <a:t>03/06/2026</a:t>
            </a:fld>
            <a:endParaRPr lang="en-GB"/>
          </a:p>
        </p:txBody>
      </p:sp>
      <p:sp>
        <p:nvSpPr>
          <p:cNvPr id="6" name="Footer Placeholder 5">
            <a:extLst>
              <a:ext uri="{FF2B5EF4-FFF2-40B4-BE49-F238E27FC236}">
                <a16:creationId xmlns:a16="http://schemas.microsoft.com/office/drawing/2014/main" id="{558E9E96-7FE0-4190-93D1-B4668789E93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6F14B8A-7107-4686-904F-09E89B1B38A1}"/>
              </a:ext>
            </a:extLst>
          </p:cNvPr>
          <p:cNvSpPr>
            <a:spLocks noGrp="1"/>
          </p:cNvSpPr>
          <p:nvPr>
            <p:ph type="sldNum" sz="quarter" idx="12"/>
          </p:nvPr>
        </p:nvSpPr>
        <p:spPr/>
        <p:txBody>
          <a:bodyPr/>
          <a:lstStyle/>
          <a:p>
            <a:fld id="{E121D09D-5929-4D90-B09E-2ABB550D6379}" type="slidenum">
              <a:rPr lang="en-GB" smtClean="0"/>
              <a:t>‹#›</a:t>
            </a:fld>
            <a:endParaRPr lang="en-GB"/>
          </a:p>
        </p:txBody>
      </p:sp>
    </p:spTree>
    <p:extLst>
      <p:ext uri="{BB962C8B-B14F-4D97-AF65-F5344CB8AC3E}">
        <p14:creationId xmlns:p14="http://schemas.microsoft.com/office/powerpoint/2010/main" val="2781078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FB5DF-412D-418C-BB61-525DCEEDCA5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9AE6E95-0BF8-4D63-B4A5-8363AB106D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6F28A8F-4CBC-45C8-A964-DCA3A599AC3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15141F1-D319-44C2-8AB2-6E5483C3D5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E80F6B4-DA23-4AF5-9F00-6E0F0D4B909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67073D9-99F0-4F3C-980D-5601EF26AAED}"/>
              </a:ext>
            </a:extLst>
          </p:cNvPr>
          <p:cNvSpPr>
            <a:spLocks noGrp="1"/>
          </p:cNvSpPr>
          <p:nvPr>
            <p:ph type="dt" sz="half" idx="10"/>
          </p:nvPr>
        </p:nvSpPr>
        <p:spPr/>
        <p:txBody>
          <a:bodyPr/>
          <a:lstStyle/>
          <a:p>
            <a:fld id="{5F0819D1-21CF-4846-AD5D-9544BD36742B}" type="datetimeFigureOut">
              <a:rPr lang="en-GB" smtClean="0"/>
              <a:t>03/06/2026</a:t>
            </a:fld>
            <a:endParaRPr lang="en-GB"/>
          </a:p>
        </p:txBody>
      </p:sp>
      <p:sp>
        <p:nvSpPr>
          <p:cNvPr id="8" name="Footer Placeholder 7">
            <a:extLst>
              <a:ext uri="{FF2B5EF4-FFF2-40B4-BE49-F238E27FC236}">
                <a16:creationId xmlns:a16="http://schemas.microsoft.com/office/drawing/2014/main" id="{E04AE0EE-D29B-4F8B-A9FF-391964CCE93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8F0A595-73ED-458D-9777-22C4DBB65440}"/>
              </a:ext>
            </a:extLst>
          </p:cNvPr>
          <p:cNvSpPr>
            <a:spLocks noGrp="1"/>
          </p:cNvSpPr>
          <p:nvPr>
            <p:ph type="sldNum" sz="quarter" idx="12"/>
          </p:nvPr>
        </p:nvSpPr>
        <p:spPr/>
        <p:txBody>
          <a:bodyPr/>
          <a:lstStyle/>
          <a:p>
            <a:fld id="{E121D09D-5929-4D90-B09E-2ABB550D6379}" type="slidenum">
              <a:rPr lang="en-GB" smtClean="0"/>
              <a:t>‹#›</a:t>
            </a:fld>
            <a:endParaRPr lang="en-GB"/>
          </a:p>
        </p:txBody>
      </p:sp>
    </p:spTree>
    <p:extLst>
      <p:ext uri="{BB962C8B-B14F-4D97-AF65-F5344CB8AC3E}">
        <p14:creationId xmlns:p14="http://schemas.microsoft.com/office/powerpoint/2010/main" val="29742489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56B73-6AC1-4396-B791-9EDFB83EAEE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7F14B60-C2CB-4BC3-A0C8-6253669E7A18}"/>
              </a:ext>
            </a:extLst>
          </p:cNvPr>
          <p:cNvSpPr>
            <a:spLocks noGrp="1"/>
          </p:cNvSpPr>
          <p:nvPr>
            <p:ph type="dt" sz="half" idx="10"/>
          </p:nvPr>
        </p:nvSpPr>
        <p:spPr/>
        <p:txBody>
          <a:bodyPr/>
          <a:lstStyle/>
          <a:p>
            <a:fld id="{5F0819D1-21CF-4846-AD5D-9544BD36742B}" type="datetimeFigureOut">
              <a:rPr lang="en-GB" smtClean="0"/>
              <a:t>03/06/2026</a:t>
            </a:fld>
            <a:endParaRPr lang="en-GB"/>
          </a:p>
        </p:txBody>
      </p:sp>
      <p:sp>
        <p:nvSpPr>
          <p:cNvPr id="4" name="Footer Placeholder 3">
            <a:extLst>
              <a:ext uri="{FF2B5EF4-FFF2-40B4-BE49-F238E27FC236}">
                <a16:creationId xmlns:a16="http://schemas.microsoft.com/office/drawing/2014/main" id="{7A26069D-BF77-4450-BD4B-DA458A3EAC5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8B82635-09F0-48B8-AA41-B93836387E88}"/>
              </a:ext>
            </a:extLst>
          </p:cNvPr>
          <p:cNvSpPr>
            <a:spLocks noGrp="1"/>
          </p:cNvSpPr>
          <p:nvPr>
            <p:ph type="sldNum" sz="quarter" idx="12"/>
          </p:nvPr>
        </p:nvSpPr>
        <p:spPr/>
        <p:txBody>
          <a:bodyPr/>
          <a:lstStyle/>
          <a:p>
            <a:fld id="{E121D09D-5929-4D90-B09E-2ABB550D6379}" type="slidenum">
              <a:rPr lang="en-GB" smtClean="0"/>
              <a:t>‹#›</a:t>
            </a:fld>
            <a:endParaRPr lang="en-GB"/>
          </a:p>
        </p:txBody>
      </p:sp>
    </p:spTree>
    <p:extLst>
      <p:ext uri="{BB962C8B-B14F-4D97-AF65-F5344CB8AC3E}">
        <p14:creationId xmlns:p14="http://schemas.microsoft.com/office/powerpoint/2010/main" val="4243445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C07AB4-1BF9-4452-9320-C50286B1DE38}"/>
              </a:ext>
            </a:extLst>
          </p:cNvPr>
          <p:cNvSpPr>
            <a:spLocks noGrp="1"/>
          </p:cNvSpPr>
          <p:nvPr>
            <p:ph type="dt" sz="half" idx="10"/>
          </p:nvPr>
        </p:nvSpPr>
        <p:spPr/>
        <p:txBody>
          <a:bodyPr/>
          <a:lstStyle/>
          <a:p>
            <a:fld id="{5F0819D1-21CF-4846-AD5D-9544BD36742B}" type="datetimeFigureOut">
              <a:rPr lang="en-GB" smtClean="0"/>
              <a:t>03/06/2026</a:t>
            </a:fld>
            <a:endParaRPr lang="en-GB"/>
          </a:p>
        </p:txBody>
      </p:sp>
      <p:sp>
        <p:nvSpPr>
          <p:cNvPr id="3" name="Footer Placeholder 2">
            <a:extLst>
              <a:ext uri="{FF2B5EF4-FFF2-40B4-BE49-F238E27FC236}">
                <a16:creationId xmlns:a16="http://schemas.microsoft.com/office/drawing/2014/main" id="{329C78A5-2EB4-46A2-AC3D-91A1C291428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3891AD5-F557-48E7-BC64-B892699FA9B6}"/>
              </a:ext>
            </a:extLst>
          </p:cNvPr>
          <p:cNvSpPr>
            <a:spLocks noGrp="1"/>
          </p:cNvSpPr>
          <p:nvPr>
            <p:ph type="sldNum" sz="quarter" idx="12"/>
          </p:nvPr>
        </p:nvSpPr>
        <p:spPr/>
        <p:txBody>
          <a:bodyPr/>
          <a:lstStyle/>
          <a:p>
            <a:fld id="{E121D09D-5929-4D90-B09E-2ABB550D6379}" type="slidenum">
              <a:rPr lang="en-GB" smtClean="0"/>
              <a:t>‹#›</a:t>
            </a:fld>
            <a:endParaRPr lang="en-GB"/>
          </a:p>
        </p:txBody>
      </p:sp>
    </p:spTree>
    <p:extLst>
      <p:ext uri="{BB962C8B-B14F-4D97-AF65-F5344CB8AC3E}">
        <p14:creationId xmlns:p14="http://schemas.microsoft.com/office/powerpoint/2010/main" val="1451600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FFB5D-883F-47A5-B4A2-4804FD244C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50753EE-9965-44A1-9AEA-C83012196F6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5D0C633-FB79-41F3-B96C-9CFBC5A304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2047273-A7DC-4503-881F-5C69AC475A6D}"/>
              </a:ext>
            </a:extLst>
          </p:cNvPr>
          <p:cNvSpPr>
            <a:spLocks noGrp="1"/>
          </p:cNvSpPr>
          <p:nvPr>
            <p:ph type="dt" sz="half" idx="10"/>
          </p:nvPr>
        </p:nvSpPr>
        <p:spPr/>
        <p:txBody>
          <a:bodyPr/>
          <a:lstStyle/>
          <a:p>
            <a:fld id="{5F0819D1-21CF-4846-AD5D-9544BD36742B}" type="datetimeFigureOut">
              <a:rPr lang="en-GB" smtClean="0"/>
              <a:t>03/06/2026</a:t>
            </a:fld>
            <a:endParaRPr lang="en-GB"/>
          </a:p>
        </p:txBody>
      </p:sp>
      <p:sp>
        <p:nvSpPr>
          <p:cNvPr id="6" name="Footer Placeholder 5">
            <a:extLst>
              <a:ext uri="{FF2B5EF4-FFF2-40B4-BE49-F238E27FC236}">
                <a16:creationId xmlns:a16="http://schemas.microsoft.com/office/drawing/2014/main" id="{D9133A62-42D6-4CF0-A67B-5A02BF6F94A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53FE97C-3432-4517-BF71-12B35DED9403}"/>
              </a:ext>
            </a:extLst>
          </p:cNvPr>
          <p:cNvSpPr>
            <a:spLocks noGrp="1"/>
          </p:cNvSpPr>
          <p:nvPr>
            <p:ph type="sldNum" sz="quarter" idx="12"/>
          </p:nvPr>
        </p:nvSpPr>
        <p:spPr/>
        <p:txBody>
          <a:bodyPr/>
          <a:lstStyle/>
          <a:p>
            <a:fld id="{E121D09D-5929-4D90-B09E-2ABB550D6379}" type="slidenum">
              <a:rPr lang="en-GB" smtClean="0"/>
              <a:t>‹#›</a:t>
            </a:fld>
            <a:endParaRPr lang="en-GB"/>
          </a:p>
        </p:txBody>
      </p:sp>
    </p:spTree>
    <p:extLst>
      <p:ext uri="{BB962C8B-B14F-4D97-AF65-F5344CB8AC3E}">
        <p14:creationId xmlns:p14="http://schemas.microsoft.com/office/powerpoint/2010/main" val="9935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BAEC8-1CDF-4A92-915D-0A7B673133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B1B8518-05A7-4E2E-9E48-A7D0A43F90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15309F0-53EB-4812-843D-8749AB5AB9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1A16E1-2F83-4E73-97CF-597FACD0F5F4}"/>
              </a:ext>
            </a:extLst>
          </p:cNvPr>
          <p:cNvSpPr>
            <a:spLocks noGrp="1"/>
          </p:cNvSpPr>
          <p:nvPr>
            <p:ph type="dt" sz="half" idx="10"/>
          </p:nvPr>
        </p:nvSpPr>
        <p:spPr/>
        <p:txBody>
          <a:bodyPr/>
          <a:lstStyle/>
          <a:p>
            <a:fld id="{5F0819D1-21CF-4846-AD5D-9544BD36742B}" type="datetimeFigureOut">
              <a:rPr lang="en-GB" smtClean="0"/>
              <a:t>03/06/2026</a:t>
            </a:fld>
            <a:endParaRPr lang="en-GB"/>
          </a:p>
        </p:txBody>
      </p:sp>
      <p:sp>
        <p:nvSpPr>
          <p:cNvPr id="6" name="Footer Placeholder 5">
            <a:extLst>
              <a:ext uri="{FF2B5EF4-FFF2-40B4-BE49-F238E27FC236}">
                <a16:creationId xmlns:a16="http://schemas.microsoft.com/office/drawing/2014/main" id="{9BC11E8E-21B0-4814-B248-D5CC3523304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2A569D7-A421-428F-BB5E-31982607F780}"/>
              </a:ext>
            </a:extLst>
          </p:cNvPr>
          <p:cNvSpPr>
            <a:spLocks noGrp="1"/>
          </p:cNvSpPr>
          <p:nvPr>
            <p:ph type="sldNum" sz="quarter" idx="12"/>
          </p:nvPr>
        </p:nvSpPr>
        <p:spPr/>
        <p:txBody>
          <a:bodyPr/>
          <a:lstStyle/>
          <a:p>
            <a:fld id="{E121D09D-5929-4D90-B09E-2ABB550D6379}" type="slidenum">
              <a:rPr lang="en-GB" smtClean="0"/>
              <a:t>‹#›</a:t>
            </a:fld>
            <a:endParaRPr lang="en-GB"/>
          </a:p>
        </p:txBody>
      </p:sp>
    </p:spTree>
    <p:extLst>
      <p:ext uri="{BB962C8B-B14F-4D97-AF65-F5344CB8AC3E}">
        <p14:creationId xmlns:p14="http://schemas.microsoft.com/office/powerpoint/2010/main" val="3574640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EC6A7C-2B36-4E0F-92E0-556A3C04F2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536CC4F-DA73-4BB8-BB46-8FE4FA17616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53B2537-81F8-4E3C-B5F2-A902B5231DB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0819D1-21CF-4846-AD5D-9544BD36742B}" type="datetimeFigureOut">
              <a:rPr lang="en-GB" smtClean="0"/>
              <a:t>03/06/2026</a:t>
            </a:fld>
            <a:endParaRPr lang="en-GB"/>
          </a:p>
        </p:txBody>
      </p:sp>
      <p:sp>
        <p:nvSpPr>
          <p:cNvPr id="5" name="Footer Placeholder 4">
            <a:extLst>
              <a:ext uri="{FF2B5EF4-FFF2-40B4-BE49-F238E27FC236}">
                <a16:creationId xmlns:a16="http://schemas.microsoft.com/office/drawing/2014/main" id="{FE4BFE18-0F4A-4D99-93EB-759B737245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059184A-B893-4D63-B074-21F5EE46764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21D09D-5929-4D90-B09E-2ABB550D6379}" type="slidenum">
              <a:rPr lang="en-GB" smtClean="0"/>
              <a:t>‹#›</a:t>
            </a:fld>
            <a:endParaRPr lang="en-GB"/>
          </a:p>
        </p:txBody>
      </p:sp>
    </p:spTree>
    <p:extLst>
      <p:ext uri="{BB962C8B-B14F-4D97-AF65-F5344CB8AC3E}">
        <p14:creationId xmlns:p14="http://schemas.microsoft.com/office/powerpoint/2010/main" val="1552409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Anglo-Saxons: facts for kids | National ...">
            <a:extLst>
              <a:ext uri="{FF2B5EF4-FFF2-40B4-BE49-F238E27FC236}">
                <a16:creationId xmlns:a16="http://schemas.microsoft.com/office/drawing/2014/main" id="{76185D87-850C-4B55-9F73-F573D9B3BD71}"/>
              </a:ext>
            </a:extLst>
          </p:cNvPr>
          <p:cNvPicPr>
            <a:picLocks noChangeAspect="1" noChangeArrowheads="1"/>
          </p:cNvPicPr>
          <p:nvPr/>
        </p:nvPicPr>
        <p:blipFill>
          <a:blip r:embed="rId2">
            <a:alphaModFix amt="50000"/>
            <a:extLst>
              <a:ext uri="{28A0092B-C50C-407E-A947-70E740481C1C}">
                <a14:useLocalDpi xmlns:a14="http://schemas.microsoft.com/office/drawing/2010/main" val="0"/>
              </a:ext>
            </a:extLst>
          </a:blip>
          <a:srcRect/>
          <a:stretch>
            <a:fillRect/>
          </a:stretch>
        </p:blipFill>
        <p:spPr bwMode="auto">
          <a:xfrm>
            <a:off x="0" y="5625"/>
            <a:ext cx="12189157" cy="685237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A726D0C7-8E0B-44BE-8A67-7FAE743D5CD0}"/>
              </a:ext>
            </a:extLst>
          </p:cNvPr>
          <p:cNvSpPr txBox="1"/>
          <p:nvPr/>
        </p:nvSpPr>
        <p:spPr>
          <a:xfrm>
            <a:off x="166186" y="67719"/>
            <a:ext cx="3693095" cy="2308324"/>
          </a:xfrm>
          <a:prstGeom prst="rect">
            <a:avLst/>
          </a:prstGeom>
          <a:solidFill>
            <a:schemeClr val="bg2">
              <a:lumMod val="50000"/>
              <a:alpha val="24000"/>
            </a:schemeClr>
          </a:solidFill>
          <a:ln w="38100">
            <a:solidFill>
              <a:schemeClr val="tx1">
                <a:lumMod val="65000"/>
                <a:lumOff val="35000"/>
              </a:schemeClr>
            </a:solidFill>
          </a:ln>
        </p:spPr>
        <p:txBody>
          <a:bodyPr wrap="square" rtlCol="0">
            <a:spAutoFit/>
          </a:bodyPr>
          <a:lstStyle/>
          <a:p>
            <a:r>
              <a:rPr lang="en-GB" b="1" u="sng" dirty="0">
                <a:solidFill>
                  <a:schemeClr val="tx1">
                    <a:lumMod val="75000"/>
                    <a:lumOff val="25000"/>
                  </a:schemeClr>
                </a:solidFill>
                <a:latin typeface="Kristen ITC" panose="03050502040202030202" pitchFamily="66" charset="0"/>
              </a:rPr>
              <a:t>English</a:t>
            </a:r>
          </a:p>
          <a:p>
            <a:r>
              <a:rPr lang="en-GB" sz="1400" dirty="0">
                <a:solidFill>
                  <a:schemeClr val="tx1">
                    <a:lumMod val="75000"/>
                    <a:lumOff val="25000"/>
                  </a:schemeClr>
                </a:solidFill>
                <a:latin typeface="Twinkl" pitchFamily="2" charset="0"/>
              </a:rPr>
              <a:t>We are reading the text, ‘The Land of Roar’ and we will be retelling the story. Writing Focus:</a:t>
            </a:r>
          </a:p>
          <a:p>
            <a:r>
              <a:rPr lang="en-GB" sz="1400" dirty="0">
                <a:solidFill>
                  <a:schemeClr val="tx1">
                    <a:lumMod val="75000"/>
                    <a:lumOff val="25000"/>
                  </a:schemeClr>
                </a:solidFill>
                <a:latin typeface="Twinkl" pitchFamily="2" charset="0"/>
              </a:rPr>
              <a:t>Narrative and a Recount </a:t>
            </a:r>
          </a:p>
          <a:p>
            <a:r>
              <a:rPr lang="en-GB" sz="1400" dirty="0">
                <a:solidFill>
                  <a:schemeClr val="tx1">
                    <a:lumMod val="75000"/>
                    <a:lumOff val="25000"/>
                  </a:schemeClr>
                </a:solidFill>
                <a:latin typeface="Twinkl" pitchFamily="2" charset="0"/>
              </a:rPr>
              <a:t>Grammar Focus: </a:t>
            </a:r>
          </a:p>
          <a:p>
            <a:r>
              <a:rPr lang="en-GB" sz="1400" dirty="0">
                <a:solidFill>
                  <a:schemeClr val="tx1">
                    <a:lumMod val="75000"/>
                    <a:lumOff val="25000"/>
                  </a:schemeClr>
                </a:solidFill>
                <a:latin typeface="Twinkl" pitchFamily="2" charset="0"/>
              </a:rPr>
              <a:t>Speech</a:t>
            </a:r>
          </a:p>
          <a:p>
            <a:r>
              <a:rPr lang="en-GB" sz="1400" dirty="0">
                <a:solidFill>
                  <a:schemeClr val="tx1">
                    <a:lumMod val="75000"/>
                    <a:lumOff val="25000"/>
                  </a:schemeClr>
                </a:solidFill>
                <a:latin typeface="Twinkl" pitchFamily="2" charset="0"/>
              </a:rPr>
              <a:t>Subordination</a:t>
            </a:r>
          </a:p>
          <a:p>
            <a:r>
              <a:rPr lang="en-GB" sz="1400" dirty="0">
                <a:solidFill>
                  <a:schemeClr val="tx1">
                    <a:lumMod val="75000"/>
                    <a:lumOff val="25000"/>
                  </a:schemeClr>
                </a:solidFill>
                <a:latin typeface="Twinkl" pitchFamily="2" charset="0"/>
              </a:rPr>
              <a:t>Noun phrases</a:t>
            </a:r>
          </a:p>
          <a:p>
            <a:r>
              <a:rPr lang="en-GB" sz="1400" dirty="0">
                <a:solidFill>
                  <a:schemeClr val="tx1">
                    <a:lumMod val="75000"/>
                    <a:lumOff val="25000"/>
                  </a:schemeClr>
                </a:solidFill>
                <a:latin typeface="Twinkl" pitchFamily="2" charset="0"/>
              </a:rPr>
              <a:t>Adverbs</a:t>
            </a:r>
          </a:p>
        </p:txBody>
      </p:sp>
      <p:sp>
        <p:nvSpPr>
          <p:cNvPr id="7" name="TextBox 6">
            <a:extLst>
              <a:ext uri="{FF2B5EF4-FFF2-40B4-BE49-F238E27FC236}">
                <a16:creationId xmlns:a16="http://schemas.microsoft.com/office/drawing/2014/main" id="{3753A6B9-F599-45BE-BFAC-FA096E3852B2}"/>
              </a:ext>
            </a:extLst>
          </p:cNvPr>
          <p:cNvSpPr txBox="1"/>
          <p:nvPr/>
        </p:nvSpPr>
        <p:spPr>
          <a:xfrm>
            <a:off x="3989880" y="154474"/>
            <a:ext cx="4150943" cy="1077218"/>
          </a:xfrm>
          <a:prstGeom prst="rect">
            <a:avLst/>
          </a:prstGeom>
          <a:solidFill>
            <a:schemeClr val="accent1">
              <a:lumMod val="20000"/>
              <a:lumOff val="80000"/>
              <a:alpha val="56000"/>
            </a:schemeClr>
          </a:solidFill>
          <a:ln w="38100">
            <a:solidFill>
              <a:srgbClr val="0066CC"/>
            </a:solidFill>
          </a:ln>
        </p:spPr>
        <p:txBody>
          <a:bodyPr wrap="square" rtlCol="0">
            <a:spAutoFit/>
          </a:bodyPr>
          <a:lstStyle/>
          <a:p>
            <a:r>
              <a:rPr lang="en-GB" sz="1400" b="1" u="sng" dirty="0">
                <a:solidFill>
                  <a:srgbClr val="0066CC"/>
                </a:solidFill>
                <a:latin typeface="Kristen ITC" panose="03050502040202030202" pitchFamily="66" charset="0"/>
              </a:rPr>
              <a:t>Values &amp; PHSE </a:t>
            </a:r>
            <a:r>
              <a:rPr lang="en-GB" sz="1600" dirty="0">
                <a:solidFill>
                  <a:srgbClr val="0066CC"/>
                </a:solidFill>
                <a:latin typeface="Twinkl" pitchFamily="2" charset="0"/>
              </a:rPr>
              <a:t>We will focus on the values of Happiness and Courage. Jigsaw – Changing Me. We will be looking at ow our bodies change as we get older.</a:t>
            </a:r>
          </a:p>
        </p:txBody>
      </p:sp>
      <p:sp>
        <p:nvSpPr>
          <p:cNvPr id="8" name="TextBox 7">
            <a:extLst>
              <a:ext uri="{FF2B5EF4-FFF2-40B4-BE49-F238E27FC236}">
                <a16:creationId xmlns:a16="http://schemas.microsoft.com/office/drawing/2014/main" id="{7D56E927-0BC4-40A5-A5F0-DCA157783643}"/>
              </a:ext>
            </a:extLst>
          </p:cNvPr>
          <p:cNvSpPr txBox="1"/>
          <p:nvPr/>
        </p:nvSpPr>
        <p:spPr>
          <a:xfrm>
            <a:off x="8560044" y="60589"/>
            <a:ext cx="3575013" cy="1569660"/>
          </a:xfrm>
          <a:prstGeom prst="rect">
            <a:avLst/>
          </a:prstGeom>
          <a:noFill/>
          <a:ln w="38100">
            <a:solidFill>
              <a:srgbClr val="C00000"/>
            </a:solidFill>
          </a:ln>
        </p:spPr>
        <p:txBody>
          <a:bodyPr wrap="square" rtlCol="0">
            <a:spAutoFit/>
          </a:bodyPr>
          <a:lstStyle/>
          <a:p>
            <a:r>
              <a:rPr lang="en-GB" sz="1600" b="1" u="sng" dirty="0">
                <a:solidFill>
                  <a:srgbClr val="C00000"/>
                </a:solidFill>
                <a:latin typeface="Kristen ITC" panose="03050502040202030202" pitchFamily="66" charset="0"/>
              </a:rPr>
              <a:t>Maths</a:t>
            </a:r>
            <a:r>
              <a:rPr lang="en-GB" sz="1600" dirty="0">
                <a:solidFill>
                  <a:srgbClr val="C00000"/>
                </a:solidFill>
                <a:latin typeface="Kristen ITC" panose="03050502040202030202" pitchFamily="66" charset="0"/>
              </a:rPr>
              <a:t> </a:t>
            </a:r>
          </a:p>
          <a:p>
            <a:r>
              <a:rPr lang="en-GB" sz="1600" dirty="0">
                <a:solidFill>
                  <a:srgbClr val="C00000"/>
                </a:solidFill>
                <a:latin typeface="Twinkl" pitchFamily="2" charset="0"/>
              </a:rPr>
              <a:t>This term, we will focus on measurement, angles, statistics and problem solving. We will also focus on times tables. </a:t>
            </a:r>
            <a:r>
              <a:rPr lang="en-GB" sz="1600" b="1" dirty="0">
                <a:solidFill>
                  <a:srgbClr val="C00000"/>
                </a:solidFill>
                <a:latin typeface="Twinkl" pitchFamily="2" charset="0"/>
              </a:rPr>
              <a:t>See Knowledge Organiser for Maths.</a:t>
            </a:r>
          </a:p>
        </p:txBody>
      </p:sp>
      <p:sp>
        <p:nvSpPr>
          <p:cNvPr id="9" name="TextBox 8">
            <a:extLst>
              <a:ext uri="{FF2B5EF4-FFF2-40B4-BE49-F238E27FC236}">
                <a16:creationId xmlns:a16="http://schemas.microsoft.com/office/drawing/2014/main" id="{92910DF9-52CE-4241-B9E9-E4B17990C3D1}"/>
              </a:ext>
            </a:extLst>
          </p:cNvPr>
          <p:cNvSpPr txBox="1"/>
          <p:nvPr/>
        </p:nvSpPr>
        <p:spPr>
          <a:xfrm>
            <a:off x="8772939" y="1769043"/>
            <a:ext cx="3362118" cy="2062103"/>
          </a:xfrm>
          <a:prstGeom prst="rect">
            <a:avLst/>
          </a:prstGeom>
          <a:solidFill>
            <a:srgbClr val="FBEBF9">
              <a:alpha val="40000"/>
            </a:srgbClr>
          </a:solidFill>
          <a:ln w="38100">
            <a:solidFill>
              <a:srgbClr val="CC0099"/>
            </a:solidFill>
          </a:ln>
        </p:spPr>
        <p:txBody>
          <a:bodyPr wrap="square" rtlCol="0">
            <a:spAutoFit/>
          </a:bodyPr>
          <a:lstStyle/>
          <a:p>
            <a:r>
              <a:rPr lang="en-GB" sz="1600" b="1" u="sng" dirty="0">
                <a:solidFill>
                  <a:srgbClr val="CC0099"/>
                </a:solidFill>
                <a:latin typeface="Kristen ITC" panose="03050502040202030202" pitchFamily="66" charset="0"/>
              </a:rPr>
              <a:t>DT: </a:t>
            </a:r>
          </a:p>
          <a:p>
            <a:r>
              <a:rPr lang="en-GB" sz="1400" dirty="0">
                <a:solidFill>
                  <a:srgbClr val="D60093"/>
                </a:solidFill>
                <a:latin typeface="Twinkl" pitchFamily="2" charset="0"/>
              </a:rPr>
              <a:t>We are learning about adapting recipes and making cookies. We will be focusing on how ingredients can change the taste and texture of food. We will learn how to measure ingredients safely and use kitchen equipment correctly. Later, we will make and evaluate our own cookies.</a:t>
            </a:r>
          </a:p>
        </p:txBody>
      </p:sp>
      <p:sp>
        <p:nvSpPr>
          <p:cNvPr id="10" name="TextBox 9">
            <a:extLst>
              <a:ext uri="{FF2B5EF4-FFF2-40B4-BE49-F238E27FC236}">
                <a16:creationId xmlns:a16="http://schemas.microsoft.com/office/drawing/2014/main" id="{EBE01396-14AD-4982-A726-2C3C6B0E473D}"/>
              </a:ext>
            </a:extLst>
          </p:cNvPr>
          <p:cNvSpPr txBox="1"/>
          <p:nvPr/>
        </p:nvSpPr>
        <p:spPr>
          <a:xfrm>
            <a:off x="3843361" y="4357248"/>
            <a:ext cx="4490654" cy="2062103"/>
          </a:xfrm>
          <a:prstGeom prst="rect">
            <a:avLst/>
          </a:prstGeom>
          <a:solidFill>
            <a:schemeClr val="bg1">
              <a:lumMod val="95000"/>
              <a:alpha val="29000"/>
            </a:schemeClr>
          </a:solidFill>
          <a:ln w="38100">
            <a:solidFill>
              <a:schemeClr val="accent6">
                <a:lumMod val="50000"/>
              </a:schemeClr>
            </a:solidFill>
          </a:ln>
        </p:spPr>
        <p:txBody>
          <a:bodyPr wrap="square" rtlCol="0">
            <a:spAutoFit/>
          </a:bodyPr>
          <a:lstStyle/>
          <a:p>
            <a:r>
              <a:rPr lang="en-GB" sz="1600" b="1" u="sng" dirty="0">
                <a:latin typeface="Kristen ITC" panose="03050502040202030202" pitchFamily="66" charset="0"/>
              </a:rPr>
              <a:t>Science – </a:t>
            </a:r>
            <a:r>
              <a:rPr lang="en-GB" sz="1400" b="1" u="sng" dirty="0">
                <a:latin typeface="Kristen ITC" panose="03050502040202030202" pitchFamily="66" charset="0"/>
              </a:rPr>
              <a:t>Animals including Humans.</a:t>
            </a:r>
          </a:p>
          <a:p>
            <a:r>
              <a:rPr lang="en-GB" sz="1200" dirty="0">
                <a:latin typeface="Twinkl" pitchFamily="2" charset="0"/>
              </a:rPr>
              <a:t>We are learning about animals, including humans, and how living things grow and survive. We will be focusing on the different parts of the human body and what they do. We will be learning about healthy eating, exercise, and how to keep our bodies healthy and strong. We will also look at different animals, their habitats, and how they care for their young. Later, we will carry out investigations and observations to help us learn more about animals and humans.</a:t>
            </a:r>
          </a:p>
          <a:p>
            <a:r>
              <a:rPr lang="en-GB" sz="1400" dirty="0">
                <a:latin typeface="Twinkl" pitchFamily="2" charset="0"/>
              </a:rPr>
              <a:t>. </a:t>
            </a:r>
            <a:r>
              <a:rPr lang="en-GB" sz="1600" b="1" dirty="0">
                <a:latin typeface="Twinkl" pitchFamily="2" charset="0"/>
              </a:rPr>
              <a:t>See the Knowledge Organiser for Science.</a:t>
            </a:r>
          </a:p>
        </p:txBody>
      </p:sp>
      <p:sp>
        <p:nvSpPr>
          <p:cNvPr id="11" name="TextBox 10">
            <a:extLst>
              <a:ext uri="{FF2B5EF4-FFF2-40B4-BE49-F238E27FC236}">
                <a16:creationId xmlns:a16="http://schemas.microsoft.com/office/drawing/2014/main" id="{72DE2490-4DB2-4259-AFE1-F380B9690A9D}"/>
              </a:ext>
            </a:extLst>
          </p:cNvPr>
          <p:cNvSpPr txBox="1"/>
          <p:nvPr/>
        </p:nvSpPr>
        <p:spPr>
          <a:xfrm>
            <a:off x="8470573" y="3906762"/>
            <a:ext cx="3719474" cy="2708434"/>
          </a:xfrm>
          <a:prstGeom prst="rect">
            <a:avLst/>
          </a:prstGeom>
          <a:solidFill>
            <a:schemeClr val="bg1">
              <a:lumMod val="85000"/>
              <a:alpha val="42000"/>
            </a:schemeClr>
          </a:solidFill>
          <a:ln w="38100">
            <a:solidFill>
              <a:schemeClr val="tx2">
                <a:lumMod val="75000"/>
              </a:schemeClr>
            </a:solidFill>
          </a:ln>
        </p:spPr>
        <p:txBody>
          <a:bodyPr wrap="square" rtlCol="0">
            <a:spAutoFit/>
          </a:bodyPr>
          <a:lstStyle/>
          <a:p>
            <a:r>
              <a:rPr lang="en-GB" sz="1600" b="1" u="sng" dirty="0">
                <a:solidFill>
                  <a:schemeClr val="tx2">
                    <a:lumMod val="50000"/>
                  </a:schemeClr>
                </a:solidFill>
                <a:latin typeface="Kristen ITC" panose="03050502040202030202" pitchFamily="66" charset="0"/>
              </a:rPr>
              <a:t>History</a:t>
            </a:r>
            <a:endParaRPr lang="en-GB" sz="1600" b="1" u="sng" dirty="0">
              <a:solidFill>
                <a:schemeClr val="tx2">
                  <a:lumMod val="50000"/>
                </a:schemeClr>
              </a:solidFill>
              <a:latin typeface="Twinkl" pitchFamily="2" charset="0"/>
            </a:endParaRPr>
          </a:p>
          <a:p>
            <a:r>
              <a:rPr lang="en-GB" sz="1400" dirty="0">
                <a:latin typeface="Twinkl" pitchFamily="2" charset="0"/>
              </a:rPr>
              <a:t>We are learning about the Anglo-Saxons and how they lived in Britain long ago. We will be focusing on who the Anglo-Saxons were and how their lives were different from the Celts. We will be learning about Anglo-Saxon homes, food, clothing, and beliefs, and comparing these to the way the Celts lived. We will also look at how the Anglo-Saxons changed Britain and what evidence they left behind. </a:t>
            </a:r>
            <a:r>
              <a:rPr lang="en-GB" sz="1400" b="1" dirty="0">
                <a:latin typeface="Twinkl" pitchFamily="2" charset="0"/>
              </a:rPr>
              <a:t>See the Knowledge Organiser for History.</a:t>
            </a:r>
            <a:endParaRPr lang="en-GB" sz="1400" dirty="0">
              <a:latin typeface="Twinkl" pitchFamily="2" charset="0"/>
            </a:endParaRPr>
          </a:p>
        </p:txBody>
      </p:sp>
      <p:sp>
        <p:nvSpPr>
          <p:cNvPr id="12" name="TextBox 11">
            <a:extLst>
              <a:ext uri="{FF2B5EF4-FFF2-40B4-BE49-F238E27FC236}">
                <a16:creationId xmlns:a16="http://schemas.microsoft.com/office/drawing/2014/main" id="{F84DEF43-E714-4B1B-9C83-6FBA25962305}"/>
              </a:ext>
            </a:extLst>
          </p:cNvPr>
          <p:cNvSpPr txBox="1"/>
          <p:nvPr/>
        </p:nvSpPr>
        <p:spPr>
          <a:xfrm>
            <a:off x="4426149" y="3141560"/>
            <a:ext cx="3907866" cy="1169551"/>
          </a:xfrm>
          <a:prstGeom prst="rect">
            <a:avLst/>
          </a:prstGeom>
          <a:solidFill>
            <a:schemeClr val="accent6">
              <a:lumMod val="20000"/>
              <a:lumOff val="80000"/>
              <a:alpha val="54000"/>
            </a:schemeClr>
          </a:solidFill>
          <a:ln w="38100">
            <a:solidFill>
              <a:srgbClr val="0066CC"/>
            </a:solidFill>
          </a:ln>
        </p:spPr>
        <p:txBody>
          <a:bodyPr wrap="square" rtlCol="0">
            <a:spAutoFit/>
          </a:bodyPr>
          <a:lstStyle/>
          <a:p>
            <a:r>
              <a:rPr lang="en-GB" sz="1400" b="1" u="sng" dirty="0">
                <a:solidFill>
                  <a:srgbClr val="0066CC"/>
                </a:solidFill>
                <a:latin typeface="Kristen ITC" panose="03050502040202030202" pitchFamily="66" charset="0"/>
              </a:rPr>
              <a:t>Reading </a:t>
            </a:r>
          </a:p>
          <a:p>
            <a:r>
              <a:rPr lang="en-GB" sz="1400" dirty="0">
                <a:solidFill>
                  <a:srgbClr val="0066CC"/>
                </a:solidFill>
                <a:latin typeface="Twinkl" pitchFamily="2" charset="0"/>
              </a:rPr>
              <a:t>Children are rewarded every 20 reads with a new rainbow reading book mark. </a:t>
            </a:r>
          </a:p>
          <a:p>
            <a:r>
              <a:rPr lang="en-GB" sz="1400" dirty="0">
                <a:solidFill>
                  <a:srgbClr val="0066CC"/>
                </a:solidFill>
                <a:latin typeface="Twinkl" pitchFamily="2" charset="0"/>
              </a:rPr>
              <a:t>We expect children to read at least 4 times a week. </a:t>
            </a:r>
          </a:p>
        </p:txBody>
      </p:sp>
      <p:sp>
        <p:nvSpPr>
          <p:cNvPr id="13" name="TextBox 12">
            <a:extLst>
              <a:ext uri="{FF2B5EF4-FFF2-40B4-BE49-F238E27FC236}">
                <a16:creationId xmlns:a16="http://schemas.microsoft.com/office/drawing/2014/main" id="{6B17635E-65AD-4FB5-A669-BF2D0F926A12}"/>
              </a:ext>
            </a:extLst>
          </p:cNvPr>
          <p:cNvSpPr txBox="1"/>
          <p:nvPr/>
        </p:nvSpPr>
        <p:spPr>
          <a:xfrm>
            <a:off x="4200121" y="1632387"/>
            <a:ext cx="4359923" cy="1400383"/>
          </a:xfrm>
          <a:prstGeom prst="rect">
            <a:avLst/>
          </a:prstGeom>
          <a:noFill/>
          <a:ln w="95250" cmpd="tri">
            <a:solidFill>
              <a:srgbClr val="002060"/>
            </a:solidFill>
            <a:prstDash val="solid"/>
          </a:ln>
        </p:spPr>
        <p:txBody>
          <a:bodyPr wrap="square" lIns="91440" tIns="45720" rIns="91440" bIns="45720" rtlCol="0" anchor="t">
            <a:spAutoFit/>
          </a:bodyPr>
          <a:lstStyle/>
          <a:p>
            <a:pPr algn="ctr"/>
            <a:endParaRPr lang="en-GB" sz="1100" dirty="0">
              <a:solidFill>
                <a:srgbClr val="002060"/>
              </a:solidFill>
              <a:latin typeface="Kristen ITC" panose="03050502040202030202" pitchFamily="66" charset="0"/>
              <a:cs typeface="Ideal Sans Bold" pitchFamily="50" charset="0"/>
            </a:endParaRPr>
          </a:p>
          <a:p>
            <a:pPr algn="ctr"/>
            <a:r>
              <a:rPr lang="en-GB" dirty="0">
                <a:solidFill>
                  <a:srgbClr val="002060"/>
                </a:solidFill>
                <a:latin typeface="Kristen ITC"/>
                <a:cs typeface="Ideal Sans Bold" pitchFamily="50" charset="0"/>
              </a:rPr>
              <a:t>Year 4/5 </a:t>
            </a:r>
          </a:p>
          <a:p>
            <a:pPr algn="ctr"/>
            <a:r>
              <a:rPr lang="en-GB" dirty="0">
                <a:solidFill>
                  <a:srgbClr val="002060"/>
                </a:solidFill>
                <a:latin typeface="Kristen ITC" panose="03050502040202030202" pitchFamily="66" charset="0"/>
                <a:cs typeface="Ideal Sans Bold" pitchFamily="50" charset="0"/>
              </a:rPr>
              <a:t>Term 6 2026</a:t>
            </a:r>
          </a:p>
          <a:p>
            <a:pPr algn="ctr"/>
            <a:endParaRPr lang="en-GB" sz="1400" b="1" dirty="0">
              <a:solidFill>
                <a:srgbClr val="002060"/>
              </a:solidFill>
              <a:latin typeface="Kristen ITC" panose="03050502040202030202" pitchFamily="66" charset="0"/>
              <a:cs typeface="Ideal Sans Bold" pitchFamily="50" charset="0"/>
            </a:endParaRPr>
          </a:p>
          <a:p>
            <a:pPr algn="ctr"/>
            <a:r>
              <a:rPr lang="en-GB" sz="2400" b="1" dirty="0">
                <a:solidFill>
                  <a:srgbClr val="002060"/>
                </a:solidFill>
                <a:latin typeface="Kristen ITC" panose="03050502040202030202" pitchFamily="66" charset="0"/>
                <a:cs typeface="Ideal Sans Bold" pitchFamily="50" charset="0"/>
              </a:rPr>
              <a:t>Settlers and Storytellers</a:t>
            </a:r>
          </a:p>
        </p:txBody>
      </p:sp>
      <p:sp>
        <p:nvSpPr>
          <p:cNvPr id="14" name="TextBox 13">
            <a:extLst>
              <a:ext uri="{FF2B5EF4-FFF2-40B4-BE49-F238E27FC236}">
                <a16:creationId xmlns:a16="http://schemas.microsoft.com/office/drawing/2014/main" id="{D0E63E83-575C-42F1-98BA-2262A20287B0}"/>
              </a:ext>
            </a:extLst>
          </p:cNvPr>
          <p:cNvSpPr txBox="1"/>
          <p:nvPr/>
        </p:nvSpPr>
        <p:spPr>
          <a:xfrm>
            <a:off x="223370" y="5032846"/>
            <a:ext cx="3225956" cy="1323439"/>
          </a:xfrm>
          <a:prstGeom prst="rect">
            <a:avLst/>
          </a:prstGeom>
          <a:noFill/>
          <a:ln w="38100">
            <a:solidFill>
              <a:srgbClr val="0000FF"/>
            </a:solidFill>
          </a:ln>
        </p:spPr>
        <p:txBody>
          <a:bodyPr wrap="square" rtlCol="0">
            <a:spAutoFit/>
          </a:bodyPr>
          <a:lstStyle/>
          <a:p>
            <a:r>
              <a:rPr lang="en-GB" sz="1600" b="1" u="sng" dirty="0">
                <a:solidFill>
                  <a:srgbClr val="0000FF"/>
                </a:solidFill>
                <a:latin typeface="Kristen ITC" panose="03050502040202030202" pitchFamily="66" charset="0"/>
              </a:rPr>
              <a:t>Computing </a:t>
            </a:r>
          </a:p>
          <a:p>
            <a:r>
              <a:rPr lang="en-GB" sz="1600" dirty="0">
                <a:solidFill>
                  <a:srgbClr val="0000FF"/>
                </a:solidFill>
                <a:latin typeface="Twinkl" pitchFamily="2" charset="0"/>
              </a:rPr>
              <a:t>Information Technology – We will be focussing on spreadsheets. Online Safety: Managing Online Information.</a:t>
            </a:r>
          </a:p>
        </p:txBody>
      </p:sp>
      <p:sp>
        <p:nvSpPr>
          <p:cNvPr id="15" name="TextBox 14">
            <a:extLst>
              <a:ext uri="{FF2B5EF4-FFF2-40B4-BE49-F238E27FC236}">
                <a16:creationId xmlns:a16="http://schemas.microsoft.com/office/drawing/2014/main" id="{BEF0CA1E-F621-439C-9D07-E7F9C59CDF62}"/>
              </a:ext>
            </a:extLst>
          </p:cNvPr>
          <p:cNvSpPr txBox="1"/>
          <p:nvPr/>
        </p:nvSpPr>
        <p:spPr>
          <a:xfrm>
            <a:off x="75638" y="2673459"/>
            <a:ext cx="3521420" cy="2062103"/>
          </a:xfrm>
          <a:prstGeom prst="rect">
            <a:avLst/>
          </a:prstGeom>
          <a:solidFill>
            <a:srgbClr val="F4E8F8">
              <a:alpha val="30000"/>
            </a:srgbClr>
          </a:solidFill>
          <a:ln w="38100">
            <a:solidFill>
              <a:srgbClr val="7030A0"/>
            </a:solidFill>
          </a:ln>
        </p:spPr>
        <p:txBody>
          <a:bodyPr wrap="square" rtlCol="0">
            <a:spAutoFit/>
          </a:bodyPr>
          <a:lstStyle/>
          <a:p>
            <a:r>
              <a:rPr lang="en-GB" sz="1600" b="1" u="sng" dirty="0">
                <a:solidFill>
                  <a:srgbClr val="7030A0"/>
                </a:solidFill>
                <a:latin typeface="Kristen ITC" panose="03050502040202030202" pitchFamily="66" charset="0"/>
              </a:rPr>
              <a:t>PE</a:t>
            </a:r>
          </a:p>
          <a:p>
            <a:r>
              <a:rPr lang="en-GB" sz="1600" dirty="0">
                <a:solidFill>
                  <a:srgbClr val="7030A0"/>
                </a:solidFill>
                <a:latin typeface="Twinkl" pitchFamily="2" charset="0"/>
              </a:rPr>
              <a:t>We will follow Get set 4 PE with a focus on Rounders and OAA. We will be using a variety of skills in order to work as a team.</a:t>
            </a:r>
          </a:p>
          <a:p>
            <a:r>
              <a:rPr lang="en-GB" sz="1600" dirty="0">
                <a:solidFill>
                  <a:srgbClr val="7030A0"/>
                </a:solidFill>
                <a:latin typeface="Twinkl" pitchFamily="2" charset="0"/>
              </a:rPr>
              <a:t> Year 3 children will be going Swimming. </a:t>
            </a:r>
            <a:r>
              <a:rPr lang="en-GB" sz="1600" b="1" dirty="0">
                <a:solidFill>
                  <a:srgbClr val="7030A0"/>
                </a:solidFill>
                <a:latin typeface="Twinkl" pitchFamily="2" charset="0"/>
              </a:rPr>
              <a:t>See Knowledge Organiser for PE.</a:t>
            </a:r>
            <a:endParaRPr lang="en-GB" sz="1600" dirty="0">
              <a:solidFill>
                <a:srgbClr val="7030A0"/>
              </a:solidFill>
              <a:latin typeface="Twinkl" pitchFamily="2" charset="0"/>
            </a:endParaRPr>
          </a:p>
        </p:txBody>
      </p:sp>
      <p:sp>
        <p:nvSpPr>
          <p:cNvPr id="3" name="AutoShape 6">
            <a:extLst>
              <a:ext uri="{FF2B5EF4-FFF2-40B4-BE49-F238E27FC236}">
                <a16:creationId xmlns:a16="http://schemas.microsoft.com/office/drawing/2014/main" id="{A2F49F96-7224-40E5-BF88-E31EC28906AD}"/>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0" name="Star: 5 Points 29">
            <a:extLst>
              <a:ext uri="{FF2B5EF4-FFF2-40B4-BE49-F238E27FC236}">
                <a16:creationId xmlns:a16="http://schemas.microsoft.com/office/drawing/2014/main" id="{16C36EFA-3A59-47DB-8998-C98454715D85}"/>
              </a:ext>
            </a:extLst>
          </p:cNvPr>
          <p:cNvSpPr/>
          <p:nvPr/>
        </p:nvSpPr>
        <p:spPr>
          <a:xfrm>
            <a:off x="3377232" y="4573225"/>
            <a:ext cx="309652" cy="307750"/>
          </a:xfrm>
          <a:prstGeom prst="star5">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GB"/>
          </a:p>
        </p:txBody>
      </p:sp>
      <p:sp>
        <p:nvSpPr>
          <p:cNvPr id="38" name="Star: 5 Points 37">
            <a:extLst>
              <a:ext uri="{FF2B5EF4-FFF2-40B4-BE49-F238E27FC236}">
                <a16:creationId xmlns:a16="http://schemas.microsoft.com/office/drawing/2014/main" id="{9798FD04-37DA-4839-B9C5-C2CCBD0AFFF4}"/>
              </a:ext>
            </a:extLst>
          </p:cNvPr>
          <p:cNvSpPr/>
          <p:nvPr/>
        </p:nvSpPr>
        <p:spPr>
          <a:xfrm>
            <a:off x="4021771" y="1876471"/>
            <a:ext cx="469617" cy="470394"/>
          </a:xfrm>
          <a:prstGeom prst="star5">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GB"/>
          </a:p>
        </p:txBody>
      </p:sp>
      <p:sp>
        <p:nvSpPr>
          <p:cNvPr id="39" name="Star: 5 Points 38">
            <a:extLst>
              <a:ext uri="{FF2B5EF4-FFF2-40B4-BE49-F238E27FC236}">
                <a16:creationId xmlns:a16="http://schemas.microsoft.com/office/drawing/2014/main" id="{BD595386-4EEE-4575-A0E7-741C4BB7F42F}"/>
              </a:ext>
            </a:extLst>
          </p:cNvPr>
          <p:cNvSpPr/>
          <p:nvPr/>
        </p:nvSpPr>
        <p:spPr>
          <a:xfrm>
            <a:off x="3859281" y="2552003"/>
            <a:ext cx="469617" cy="470394"/>
          </a:xfrm>
          <a:prstGeom prst="star5">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GB"/>
          </a:p>
        </p:txBody>
      </p:sp>
      <p:sp>
        <p:nvSpPr>
          <p:cNvPr id="40" name="Star: 5 Points 39">
            <a:extLst>
              <a:ext uri="{FF2B5EF4-FFF2-40B4-BE49-F238E27FC236}">
                <a16:creationId xmlns:a16="http://schemas.microsoft.com/office/drawing/2014/main" id="{5B775E69-1BAE-48F7-9DE5-3446E9D3830D}"/>
              </a:ext>
            </a:extLst>
          </p:cNvPr>
          <p:cNvSpPr/>
          <p:nvPr/>
        </p:nvSpPr>
        <p:spPr>
          <a:xfrm>
            <a:off x="3340335" y="2721189"/>
            <a:ext cx="469617" cy="470394"/>
          </a:xfrm>
          <a:prstGeom prst="star5">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GB"/>
          </a:p>
        </p:txBody>
      </p:sp>
      <p:sp>
        <p:nvSpPr>
          <p:cNvPr id="41" name="Star: 5 Points 40">
            <a:extLst>
              <a:ext uri="{FF2B5EF4-FFF2-40B4-BE49-F238E27FC236}">
                <a16:creationId xmlns:a16="http://schemas.microsoft.com/office/drawing/2014/main" id="{BA388964-A1A1-43A7-826D-E6C226303ABA}"/>
              </a:ext>
            </a:extLst>
          </p:cNvPr>
          <p:cNvSpPr/>
          <p:nvPr/>
        </p:nvSpPr>
        <p:spPr>
          <a:xfrm>
            <a:off x="3018859" y="6277853"/>
            <a:ext cx="469617" cy="470394"/>
          </a:xfrm>
          <a:prstGeom prst="star5">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GB"/>
          </a:p>
        </p:txBody>
      </p:sp>
      <p:sp>
        <p:nvSpPr>
          <p:cNvPr id="42" name="Star: 5 Points 41">
            <a:extLst>
              <a:ext uri="{FF2B5EF4-FFF2-40B4-BE49-F238E27FC236}">
                <a16:creationId xmlns:a16="http://schemas.microsoft.com/office/drawing/2014/main" id="{3005FF48-FF20-4C45-94BD-2D2F60959A54}"/>
              </a:ext>
            </a:extLst>
          </p:cNvPr>
          <p:cNvSpPr/>
          <p:nvPr/>
        </p:nvSpPr>
        <p:spPr>
          <a:xfrm>
            <a:off x="3453295" y="3998724"/>
            <a:ext cx="525202" cy="464616"/>
          </a:xfrm>
          <a:prstGeom prst="star5">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GB"/>
          </a:p>
        </p:txBody>
      </p:sp>
      <p:sp>
        <p:nvSpPr>
          <p:cNvPr id="43" name="Star: 5 Points 42">
            <a:extLst>
              <a:ext uri="{FF2B5EF4-FFF2-40B4-BE49-F238E27FC236}">
                <a16:creationId xmlns:a16="http://schemas.microsoft.com/office/drawing/2014/main" id="{C176C1D0-D78E-498A-A1A1-D4AD695D0400}"/>
              </a:ext>
            </a:extLst>
          </p:cNvPr>
          <p:cNvSpPr/>
          <p:nvPr/>
        </p:nvSpPr>
        <p:spPr>
          <a:xfrm>
            <a:off x="2630145" y="6430943"/>
            <a:ext cx="309652" cy="307750"/>
          </a:xfrm>
          <a:prstGeom prst="star5">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GB"/>
          </a:p>
        </p:txBody>
      </p:sp>
      <p:sp>
        <p:nvSpPr>
          <p:cNvPr id="44" name="Star: 5 Points 43">
            <a:extLst>
              <a:ext uri="{FF2B5EF4-FFF2-40B4-BE49-F238E27FC236}">
                <a16:creationId xmlns:a16="http://schemas.microsoft.com/office/drawing/2014/main" id="{EB28041F-48EA-47FA-B397-D8D545B6B533}"/>
              </a:ext>
            </a:extLst>
          </p:cNvPr>
          <p:cNvSpPr/>
          <p:nvPr/>
        </p:nvSpPr>
        <p:spPr>
          <a:xfrm>
            <a:off x="3467294" y="6475675"/>
            <a:ext cx="309652" cy="307750"/>
          </a:xfrm>
          <a:prstGeom prst="star5">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GB"/>
          </a:p>
        </p:txBody>
      </p:sp>
      <p:sp>
        <p:nvSpPr>
          <p:cNvPr id="5" name="AutoShape 6" descr="Image of The Land of Roar: 1">
            <a:extLst>
              <a:ext uri="{FF2B5EF4-FFF2-40B4-BE49-F238E27FC236}">
                <a16:creationId xmlns:a16="http://schemas.microsoft.com/office/drawing/2014/main" id="{F59A3636-E9A9-40A7-9FBD-A02473AF74BB}"/>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6" name="Picture 15">
            <a:extLst>
              <a:ext uri="{FF2B5EF4-FFF2-40B4-BE49-F238E27FC236}">
                <a16:creationId xmlns:a16="http://schemas.microsoft.com/office/drawing/2014/main" id="{95ABEF05-62D0-493E-BB50-5877669E8F35}"/>
              </a:ext>
            </a:extLst>
          </p:cNvPr>
          <p:cNvPicPr>
            <a:picLocks noChangeAspect="1"/>
          </p:cNvPicPr>
          <p:nvPr/>
        </p:nvPicPr>
        <p:blipFill>
          <a:blip r:embed="rId3"/>
          <a:stretch>
            <a:fillRect/>
          </a:stretch>
        </p:blipFill>
        <p:spPr>
          <a:xfrm>
            <a:off x="2530920" y="877581"/>
            <a:ext cx="958337" cy="1423159"/>
          </a:xfrm>
          <a:prstGeom prst="rect">
            <a:avLst/>
          </a:prstGeom>
        </p:spPr>
      </p:pic>
    </p:spTree>
    <p:extLst>
      <p:ext uri="{BB962C8B-B14F-4D97-AF65-F5344CB8AC3E}">
        <p14:creationId xmlns:p14="http://schemas.microsoft.com/office/powerpoint/2010/main" val="28609848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ea55f3d0-ec7e-44ba-8cdc-b9c9f9266b21" xsi:nil="true"/>
    <lcf76f155ced4ddcb4097134ff3c332f xmlns="e1b1f19b-ea4c-4730-adc9-5ad163169e9f">
      <Terms xmlns="http://schemas.microsoft.com/office/infopath/2007/PartnerControls"/>
    </lcf76f155ced4ddcb4097134ff3c332f>
    <_ip_UnifiedCompliancePolicyUIAction xmlns="http://schemas.microsoft.com/sharepoint/v3"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FB0A55C34145E44A65CD684C381404C" ma:contentTypeVersion="16" ma:contentTypeDescription="Create a new document." ma:contentTypeScope="" ma:versionID="988f629997f0ad7ac72862f278ab877e">
  <xsd:schema xmlns:xsd="http://www.w3.org/2001/XMLSchema" xmlns:xs="http://www.w3.org/2001/XMLSchema" xmlns:p="http://schemas.microsoft.com/office/2006/metadata/properties" xmlns:ns1="http://schemas.microsoft.com/sharepoint/v3" xmlns:ns2="e1b1f19b-ea4c-4730-adc9-5ad163169e9f" xmlns:ns3="ea55f3d0-ec7e-44ba-8cdc-b9c9f9266b21" targetNamespace="http://schemas.microsoft.com/office/2006/metadata/properties" ma:root="true" ma:fieldsID="9f71ea584ce0296b09938a958d1faac2" ns1:_="" ns2:_="" ns3:_="">
    <xsd:import namespace="http://schemas.microsoft.com/sharepoint/v3"/>
    <xsd:import namespace="e1b1f19b-ea4c-4730-adc9-5ad163169e9f"/>
    <xsd:import namespace="ea55f3d0-ec7e-44ba-8cdc-b9c9f9266b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CR" minOccurs="0"/>
                <xsd:element ref="ns2:MediaServiceBillingMetadata"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2" nillable="true" ma:displayName="Unified Compliance Policy Properties" ma:hidden="true" ma:internalName="_ip_UnifiedCompliancePolicyProperties">
      <xsd:simpleType>
        <xsd:restriction base="dms:Note"/>
      </xsd:simpleType>
    </xsd:element>
    <xsd:element name="_ip_UnifiedCompliancePolicyUIAction" ma:index="2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1b1f19b-ea4c-4730-adc9-5ad163169e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b46dcdf8-7a79-49d3-b65a-4ec6d3b637a7" ma:termSetId="09814cd3-568e-fe90-9814-8d621ff8fb84" ma:anchorId="fba54fb3-c3e1-fe81-a776-ca4b69148c4d" ma:open="true" ma:isKeyword="false">
      <xsd:complexType>
        <xsd:sequence>
          <xsd:element ref="pc:Terms" minOccurs="0" maxOccurs="1"/>
        </xsd:sequence>
      </xsd:complexType>
    </xsd:element>
    <xsd:element name="MediaServiceLocation" ma:index="19" nillable="true" ma:displayName="Loca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55f3d0-ec7e-44ba-8cdc-b9c9f9266b21"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bdcfc1fc-fd09-446c-b275-078f1fca74a5}" ma:internalName="TaxCatchAll" ma:showField="CatchAllData" ma:web="ea55f3d0-ec7e-44ba-8cdc-b9c9f9266b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7800381-BC7E-4EDD-96F3-EBA86467F548}">
  <ds:schemaRefs>
    <ds:schemaRef ds:uri="http://schemas.microsoft.com/sharepoint/v3/contenttype/forms"/>
  </ds:schemaRefs>
</ds:datastoreItem>
</file>

<file path=customXml/itemProps2.xml><?xml version="1.0" encoding="utf-8"?>
<ds:datastoreItem xmlns:ds="http://schemas.openxmlformats.org/officeDocument/2006/customXml" ds:itemID="{22E69600-F7AE-4487-8DDD-8BFD3C9D62C0}">
  <ds:schemaRefs>
    <ds:schemaRef ds:uri="http://schemas.microsoft.com/office/2006/documentManagement/types"/>
    <ds:schemaRef ds:uri="e1b1f19b-ea4c-4730-adc9-5ad163169e9f"/>
    <ds:schemaRef ds:uri="http://www.w3.org/XML/1998/namespace"/>
    <ds:schemaRef ds:uri="http://schemas.microsoft.com/office/2006/metadata/properties"/>
    <ds:schemaRef ds:uri="http://purl.org/dc/elements/1.1/"/>
    <ds:schemaRef ds:uri="ea55f3d0-ec7e-44ba-8cdc-b9c9f9266b21"/>
    <ds:schemaRef ds:uri="http://schemas.microsoft.com/office/infopath/2007/PartnerControls"/>
    <ds:schemaRef ds:uri="http://schemas.openxmlformats.org/package/2006/metadata/core-properties"/>
    <ds:schemaRef ds:uri="http://purl.org/dc/dcmitype/"/>
    <ds:schemaRef ds:uri="http://purl.org/dc/terms/"/>
    <ds:schemaRef ds:uri="http://schemas.microsoft.com/sharepoint/v3"/>
  </ds:schemaRefs>
</ds:datastoreItem>
</file>

<file path=customXml/itemProps3.xml><?xml version="1.0" encoding="utf-8"?>
<ds:datastoreItem xmlns:ds="http://schemas.openxmlformats.org/officeDocument/2006/customXml" ds:itemID="{7E11526F-BC96-483E-A814-341877E548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1b1f19b-ea4c-4730-adc9-5ad163169e9f"/>
    <ds:schemaRef ds:uri="ea55f3d0-ec7e-44ba-8cdc-b9c9f9266b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300</TotalTime>
  <Words>443</Words>
  <Application>Microsoft Office PowerPoint</Application>
  <PresentationFormat>Widescreen</PresentationFormat>
  <Paragraphs>31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Kristen ITC</vt:lpstr>
      <vt:lpstr>Twinkl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Billie Phillips</dc:creator>
  <cp:lastModifiedBy>Olivia Cresswell</cp:lastModifiedBy>
  <cp:revision>30</cp:revision>
  <dcterms:created xsi:type="dcterms:W3CDTF">2025-07-21T18:54:53Z</dcterms:created>
  <dcterms:modified xsi:type="dcterms:W3CDTF">2026-06-03T07:15:27Z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0x0101000FB0A55C34145E44A65CD684C381404C</vt:lpwstr>
  </property>
  <property fmtid="{D5CDD505-2E9C-101B-9397-08002B2CF9AE}" pid="3" name="MediaServiceImageTags">
    <vt:lpwstr/>
  </property>
</Properties>
</file>