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FE493C-3561-438B-B264-F7769C00CAD6}">
          <p14:sldIdLst>
            <p14:sldId id="25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CCFF"/>
    <a:srgbClr val="FF0066"/>
    <a:srgbClr val="CC3300"/>
    <a:srgbClr val="0066CC"/>
    <a:srgbClr val="54DE08"/>
    <a:srgbClr val="00FF00"/>
    <a:srgbClr val="FF0000"/>
    <a:srgbClr val="FF990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545"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Osborne" userId="a42f22b5-e06b-4b3d-8c30-43dfe6e23ac7" providerId="ADAL" clId="{3C9B2506-B483-4C8E-AFFF-FF3D07934362}"/>
    <pc:docChg chg="custSel modSld">
      <pc:chgData name="Sara Osborne" userId="a42f22b5-e06b-4b3d-8c30-43dfe6e23ac7" providerId="ADAL" clId="{3C9B2506-B483-4C8E-AFFF-FF3D07934362}" dt="2026-02-10T12:00:12.135" v="1028" actId="403"/>
      <pc:docMkLst>
        <pc:docMk/>
      </pc:docMkLst>
      <pc:sldChg chg="addSp delSp modSp mod">
        <pc:chgData name="Sara Osborne" userId="a42f22b5-e06b-4b3d-8c30-43dfe6e23ac7" providerId="ADAL" clId="{3C9B2506-B483-4C8E-AFFF-FF3D07934362}" dt="2026-02-10T12:00:12.135" v="1028" actId="403"/>
        <pc:sldMkLst>
          <pc:docMk/>
          <pc:sldMk cId="3081329059" sldId="256"/>
        </pc:sldMkLst>
        <pc:spChg chg="add mod">
          <ac:chgData name="Sara Osborne" userId="a42f22b5-e06b-4b3d-8c30-43dfe6e23ac7" providerId="ADAL" clId="{3C9B2506-B483-4C8E-AFFF-FF3D07934362}" dt="2026-02-10T11:59:03.706" v="808" actId="1076"/>
          <ac:spMkLst>
            <pc:docMk/>
            <pc:sldMk cId="3081329059" sldId="256"/>
            <ac:spMk id="4" creationId="{C1C7E9DF-0AF4-458C-8824-DB9AE1A8979A}"/>
          </ac:spMkLst>
        </pc:spChg>
        <pc:spChg chg="mod">
          <ac:chgData name="Sara Osborne" userId="a42f22b5-e06b-4b3d-8c30-43dfe6e23ac7" providerId="ADAL" clId="{3C9B2506-B483-4C8E-AFFF-FF3D07934362}" dt="2026-02-08T11:10:46.332" v="153" actId="20577"/>
          <ac:spMkLst>
            <pc:docMk/>
            <pc:sldMk cId="3081329059" sldId="256"/>
            <ac:spMk id="6" creationId="{00000000-0000-0000-0000-000000000000}"/>
          </ac:spMkLst>
        </pc:spChg>
        <pc:spChg chg="mod">
          <ac:chgData name="Sara Osborne" userId="a42f22b5-e06b-4b3d-8c30-43dfe6e23ac7" providerId="ADAL" clId="{3C9B2506-B483-4C8E-AFFF-FF3D07934362}" dt="2026-02-10T12:00:12.135" v="1028" actId="403"/>
          <ac:spMkLst>
            <pc:docMk/>
            <pc:sldMk cId="3081329059" sldId="256"/>
            <ac:spMk id="14" creationId="{00000000-0000-0000-0000-000000000000}"/>
          </ac:spMkLst>
        </pc:spChg>
        <pc:spChg chg="mod">
          <ac:chgData name="Sara Osborne" userId="a42f22b5-e06b-4b3d-8c30-43dfe6e23ac7" providerId="ADAL" clId="{3C9B2506-B483-4C8E-AFFF-FF3D07934362}" dt="2026-02-08T11:12:11.518" v="450" actId="20577"/>
          <ac:spMkLst>
            <pc:docMk/>
            <pc:sldMk cId="3081329059" sldId="256"/>
            <ac:spMk id="16" creationId="{00000000-0000-0000-0000-000000000000}"/>
          </ac:spMkLst>
        </pc:spChg>
        <pc:spChg chg="mod">
          <ac:chgData name="Sara Osborne" userId="a42f22b5-e06b-4b3d-8c30-43dfe6e23ac7" providerId="ADAL" clId="{3C9B2506-B483-4C8E-AFFF-FF3D07934362}" dt="2026-02-10T11:58:48.585" v="805" actId="313"/>
          <ac:spMkLst>
            <pc:docMk/>
            <pc:sldMk cId="3081329059" sldId="256"/>
            <ac:spMk id="21" creationId="{7BC0CF16-A750-4A26-8C7A-C61000AC0C0D}"/>
          </ac:spMkLst>
        </pc:spChg>
        <pc:spChg chg="mod">
          <ac:chgData name="Sara Osborne" userId="a42f22b5-e06b-4b3d-8c30-43dfe6e23ac7" providerId="ADAL" clId="{3C9B2506-B483-4C8E-AFFF-FF3D07934362}" dt="2026-02-08T11:14:27.140" v="803" actId="20577"/>
          <ac:spMkLst>
            <pc:docMk/>
            <pc:sldMk cId="3081329059" sldId="256"/>
            <ac:spMk id="22" creationId="{00000000-0000-0000-0000-000000000000}"/>
          </ac:spMkLst>
        </pc:spChg>
        <pc:spChg chg="mod">
          <ac:chgData name="Sara Osborne" userId="a42f22b5-e06b-4b3d-8c30-43dfe6e23ac7" providerId="ADAL" clId="{3C9B2506-B483-4C8E-AFFF-FF3D07934362}" dt="2026-02-08T11:10:29.061" v="137" actId="20577"/>
          <ac:spMkLst>
            <pc:docMk/>
            <pc:sldMk cId="3081329059" sldId="256"/>
            <ac:spMk id="24" creationId="{00000000-0000-0000-0000-000000000000}"/>
          </ac:spMkLst>
        </pc:spChg>
        <pc:graphicFrameChg chg="add del mod">
          <ac:chgData name="Sara Osborne" userId="a42f22b5-e06b-4b3d-8c30-43dfe6e23ac7" providerId="ADAL" clId="{3C9B2506-B483-4C8E-AFFF-FF3D07934362}" dt="2026-02-10T11:59:53.976" v="1025" actId="478"/>
          <ac:graphicFrameMkLst>
            <pc:docMk/>
            <pc:sldMk cId="3081329059" sldId="256"/>
            <ac:graphicFrameMk id="2" creationId="{2EA3BE81-1FEB-40D5-BF87-B5312546D400}"/>
          </ac:graphicFrameMkLst>
        </pc:graphicFrameChg>
        <pc:picChg chg="add mod">
          <ac:chgData name="Sara Osborne" userId="a42f22b5-e06b-4b3d-8c30-43dfe6e23ac7" providerId="ADAL" clId="{3C9B2506-B483-4C8E-AFFF-FF3D07934362}" dt="2026-02-08T11:09:22.062" v="37" actId="1076"/>
          <ac:picMkLst>
            <pc:docMk/>
            <pc:sldMk cId="3081329059" sldId="256"/>
            <ac:picMk id="3" creationId="{E54266F2-D3D7-409B-BDCE-638248C4F9FD}"/>
          </ac:picMkLst>
        </pc:picChg>
        <pc:picChg chg="del">
          <ac:chgData name="Sara Osborne" userId="a42f22b5-e06b-4b3d-8c30-43dfe6e23ac7" providerId="ADAL" clId="{3C9B2506-B483-4C8E-AFFF-FF3D07934362}" dt="2026-02-08T11:08:56.272" v="32" actId="478"/>
          <ac:picMkLst>
            <pc:docMk/>
            <pc:sldMk cId="3081329059" sldId="256"/>
            <ac:picMk id="19" creationId="{C92FAC71-58DE-4D0F-8147-76966BA998FA}"/>
          </ac:picMkLst>
        </pc:picChg>
      </pc:sldChg>
    </pc:docChg>
  </pc:docChgLst>
  <pc:docChgLst>
    <pc:chgData name="Sara Osborne" userId="a42f22b5-e06b-4b3d-8c30-43dfe6e23ac7" providerId="ADAL" clId="{0C321D85-0393-49BD-8A19-230652A2F549}"/>
    <pc:docChg chg="custSel modSld">
      <pc:chgData name="Sara Osborne" userId="a42f22b5-e06b-4b3d-8c30-43dfe6e23ac7" providerId="ADAL" clId="{0C321D85-0393-49BD-8A19-230652A2F549}" dt="2026-02-02T12:28:22.548" v="751" actId="1076"/>
      <pc:docMkLst>
        <pc:docMk/>
      </pc:docMkLst>
      <pc:sldChg chg="addSp delSp modSp mod">
        <pc:chgData name="Sara Osborne" userId="a42f22b5-e06b-4b3d-8c30-43dfe6e23ac7" providerId="ADAL" clId="{0C321D85-0393-49BD-8A19-230652A2F549}" dt="2026-02-02T12:28:22.548" v="751" actId="1076"/>
        <pc:sldMkLst>
          <pc:docMk/>
          <pc:sldMk cId="3081329059" sldId="256"/>
        </pc:sldMkLst>
        <pc:spChg chg="mod">
          <ac:chgData name="Sara Osborne" userId="a42f22b5-e06b-4b3d-8c30-43dfe6e23ac7" providerId="ADAL" clId="{0C321D85-0393-49BD-8A19-230652A2F549}" dt="2026-02-02T12:28:22.548" v="751" actId="1076"/>
          <ac:spMkLst>
            <pc:docMk/>
            <pc:sldMk cId="3081329059" sldId="256"/>
            <ac:spMk id="6" creationId="{00000000-0000-0000-0000-000000000000}"/>
          </ac:spMkLst>
        </pc:spChg>
        <pc:spChg chg="mod">
          <ac:chgData name="Sara Osborne" userId="a42f22b5-e06b-4b3d-8c30-43dfe6e23ac7" providerId="ADAL" clId="{0C321D85-0393-49BD-8A19-230652A2F549}" dt="2026-02-02T12:06:00.077" v="21" actId="6549"/>
          <ac:spMkLst>
            <pc:docMk/>
            <pc:sldMk cId="3081329059" sldId="256"/>
            <ac:spMk id="14" creationId="{00000000-0000-0000-0000-000000000000}"/>
          </ac:spMkLst>
        </pc:spChg>
        <pc:spChg chg="mod">
          <ac:chgData name="Sara Osborne" userId="a42f22b5-e06b-4b3d-8c30-43dfe6e23ac7" providerId="ADAL" clId="{0C321D85-0393-49BD-8A19-230652A2F549}" dt="2026-02-02T12:07:18.847" v="41" actId="6549"/>
          <ac:spMkLst>
            <pc:docMk/>
            <pc:sldMk cId="3081329059" sldId="256"/>
            <ac:spMk id="18" creationId="{00000000-0000-0000-0000-000000000000}"/>
          </ac:spMkLst>
        </pc:spChg>
        <pc:spChg chg="mod">
          <ac:chgData name="Sara Osborne" userId="a42f22b5-e06b-4b3d-8c30-43dfe6e23ac7" providerId="ADAL" clId="{0C321D85-0393-49BD-8A19-230652A2F549}" dt="2026-02-02T12:04:53.823" v="15" actId="20577"/>
          <ac:spMkLst>
            <pc:docMk/>
            <pc:sldMk cId="3081329059" sldId="256"/>
            <ac:spMk id="20" creationId="{00000000-0000-0000-0000-000000000000}"/>
          </ac:spMkLst>
        </pc:spChg>
        <pc:spChg chg="add mod">
          <ac:chgData name="Sara Osborne" userId="a42f22b5-e06b-4b3d-8c30-43dfe6e23ac7" providerId="ADAL" clId="{0C321D85-0393-49BD-8A19-230652A2F549}" dt="2026-02-02T12:24:26.326" v="748" actId="1076"/>
          <ac:spMkLst>
            <pc:docMk/>
            <pc:sldMk cId="3081329059" sldId="256"/>
            <ac:spMk id="21" creationId="{7BC0CF16-A750-4A26-8C7A-C61000AC0C0D}"/>
          </ac:spMkLst>
        </pc:spChg>
        <pc:spChg chg="mod">
          <ac:chgData name="Sara Osborne" userId="a42f22b5-e06b-4b3d-8c30-43dfe6e23ac7" providerId="ADAL" clId="{0C321D85-0393-49BD-8A19-230652A2F549}" dt="2026-02-02T12:11:49.810" v="110" actId="1076"/>
          <ac:spMkLst>
            <pc:docMk/>
            <pc:sldMk cId="3081329059" sldId="256"/>
            <ac:spMk id="22" creationId="{00000000-0000-0000-0000-000000000000}"/>
          </ac:spMkLst>
        </pc:spChg>
        <pc:spChg chg="mod">
          <ac:chgData name="Sara Osborne" userId="a42f22b5-e06b-4b3d-8c30-43dfe6e23ac7" providerId="ADAL" clId="{0C321D85-0393-49BD-8A19-230652A2F549}" dt="2026-02-02T12:04:28.172" v="9" actId="403"/>
          <ac:spMkLst>
            <pc:docMk/>
            <pc:sldMk cId="3081329059" sldId="256"/>
            <ac:spMk id="24" creationId="{00000000-0000-0000-0000-000000000000}"/>
          </ac:spMkLst>
        </pc:spChg>
        <pc:spChg chg="mod">
          <ac:chgData name="Sara Osborne" userId="a42f22b5-e06b-4b3d-8c30-43dfe6e23ac7" providerId="ADAL" clId="{0C321D85-0393-49BD-8A19-230652A2F549}" dt="2026-02-02T12:28:05.122" v="749" actId="1076"/>
          <ac:spMkLst>
            <pc:docMk/>
            <pc:sldMk cId="3081329059" sldId="256"/>
            <ac:spMk id="32" creationId="{00000000-0000-0000-0000-000000000000}"/>
          </ac:spMkLst>
        </pc:spChg>
        <pc:picChg chg="del">
          <ac:chgData name="Sara Osborne" userId="a42f22b5-e06b-4b3d-8c30-43dfe6e23ac7" providerId="ADAL" clId="{0C321D85-0393-49BD-8A19-230652A2F549}" dt="2026-02-02T12:06:30.825" v="24" actId="478"/>
          <ac:picMkLst>
            <pc:docMk/>
            <pc:sldMk cId="3081329059" sldId="256"/>
            <ac:picMk id="2" creationId="{563C074F-C027-4C13-9AB6-EA3E2A5C9505}"/>
          </ac:picMkLst>
        </pc:picChg>
        <pc:picChg chg="del mod">
          <ac:chgData name="Sara Osborne" userId="a42f22b5-e06b-4b3d-8c30-43dfe6e23ac7" providerId="ADAL" clId="{0C321D85-0393-49BD-8A19-230652A2F549}" dt="2026-02-02T12:21:13.066" v="115" actId="478"/>
          <ac:picMkLst>
            <pc:docMk/>
            <pc:sldMk cId="3081329059" sldId="256"/>
            <ac:picMk id="3" creationId="{FD610A48-A883-424B-A0B2-377FB6942F9D}"/>
          </ac:picMkLst>
        </pc:picChg>
        <pc:picChg chg="del">
          <ac:chgData name="Sara Osborne" userId="a42f22b5-e06b-4b3d-8c30-43dfe6e23ac7" providerId="ADAL" clId="{0C321D85-0393-49BD-8A19-230652A2F549}" dt="2026-02-02T12:06:31.704" v="25" actId="478"/>
          <ac:picMkLst>
            <pc:docMk/>
            <pc:sldMk cId="3081329059" sldId="256"/>
            <ac:picMk id="5" creationId="{0970DECC-5B3C-4FC2-8269-5A7CB95AA07C}"/>
          </ac:picMkLst>
        </pc:picChg>
        <pc:picChg chg="del">
          <ac:chgData name="Sara Osborne" userId="a42f22b5-e06b-4b3d-8c30-43dfe6e23ac7" providerId="ADAL" clId="{0C321D85-0393-49BD-8A19-230652A2F549}" dt="2026-02-02T12:06:32.745" v="26" actId="478"/>
          <ac:picMkLst>
            <pc:docMk/>
            <pc:sldMk cId="3081329059" sldId="256"/>
            <ac:picMk id="7" creationId="{5DE0A556-E343-47E8-AB08-17A3C4C66B39}"/>
          </ac:picMkLst>
        </pc:picChg>
        <pc:picChg chg="add del mod">
          <ac:chgData name="Sara Osborne" userId="a42f22b5-e06b-4b3d-8c30-43dfe6e23ac7" providerId="ADAL" clId="{0C321D85-0393-49BD-8A19-230652A2F549}" dt="2026-02-02T12:24:24.019" v="747" actId="478"/>
          <ac:picMkLst>
            <pc:docMk/>
            <pc:sldMk cId="3081329059" sldId="256"/>
            <ac:picMk id="8" creationId="{01ED3274-466F-4D6A-B7D1-20F66E342F35}"/>
          </ac:picMkLst>
        </pc:picChg>
        <pc:picChg chg="mod">
          <ac:chgData name="Sara Osborne" userId="a42f22b5-e06b-4b3d-8c30-43dfe6e23ac7" providerId="ADAL" clId="{0C321D85-0393-49BD-8A19-230652A2F549}" dt="2026-02-02T12:28:20.575" v="750" actId="1076"/>
          <ac:picMkLst>
            <pc:docMk/>
            <pc:sldMk cId="3081329059" sldId="256"/>
            <ac:picMk id="9" creationId="{0AE3B5E7-B1A8-429A-B43D-B23980DDADD6}"/>
          </ac:picMkLst>
        </pc:picChg>
        <pc:picChg chg="add mod">
          <ac:chgData name="Sara Osborne" userId="a42f22b5-e06b-4b3d-8c30-43dfe6e23ac7" providerId="ADAL" clId="{0C321D85-0393-49BD-8A19-230652A2F549}" dt="2026-02-02T12:07:04.241" v="37" actId="1076"/>
          <ac:picMkLst>
            <pc:docMk/>
            <pc:sldMk cId="3081329059" sldId="256"/>
            <ac:picMk id="17" creationId="{6ECCBEDD-91FF-4576-B5AF-503AE5EC7B0C}"/>
          </ac:picMkLst>
        </pc:picChg>
        <pc:picChg chg="add mod">
          <ac:chgData name="Sara Osborne" userId="a42f22b5-e06b-4b3d-8c30-43dfe6e23ac7" providerId="ADAL" clId="{0C321D85-0393-49BD-8A19-230652A2F549}" dt="2026-02-02T12:07:00.617" v="35" actId="1076"/>
          <ac:picMkLst>
            <pc:docMk/>
            <pc:sldMk cId="3081329059" sldId="256"/>
            <ac:picMk id="19" creationId="{C92FAC71-58DE-4D0F-8147-76966BA998FA}"/>
          </ac:picMkLst>
        </pc:picChg>
        <pc:picChg chg="del">
          <ac:chgData name="Sara Osborne" userId="a42f22b5-e06b-4b3d-8c30-43dfe6e23ac7" providerId="ADAL" clId="{0C321D85-0393-49BD-8A19-230652A2F549}" dt="2026-02-02T12:06:33.547" v="27" actId="478"/>
          <ac:picMkLst>
            <pc:docMk/>
            <pc:sldMk cId="3081329059" sldId="256"/>
            <ac:picMk id="25" creationId="{4BE73E97-98FD-414C-8929-D61CB47E532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F297537-EDE2-46E7-B252-AB3548EAB2D1}" type="datetimeFigureOut">
              <a:rPr lang="en-GB" smtClean="0"/>
              <a:t>10/02/2026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D57FA92-C0C8-4B23-A196-3D794DBFC4E9}" type="slidenum">
              <a:rPr lang="en-GB" smtClean="0"/>
              <a:t>‹#›</a:t>
            </a:fld>
            <a:endParaRPr lang="en-GB"/>
          </a:p>
        </p:txBody>
      </p:sp>
    </p:spTree>
    <p:extLst>
      <p:ext uri="{BB962C8B-B14F-4D97-AF65-F5344CB8AC3E}">
        <p14:creationId xmlns:p14="http://schemas.microsoft.com/office/powerpoint/2010/main" val="30305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57FA92-C0C8-4B23-A196-3D794DBFC4E9}" type="slidenum">
              <a:rPr lang="en-GB" smtClean="0"/>
              <a:t>1</a:t>
            </a:fld>
            <a:endParaRPr lang="en-GB"/>
          </a:p>
        </p:txBody>
      </p:sp>
    </p:spTree>
    <p:extLst>
      <p:ext uri="{BB962C8B-B14F-4D97-AF65-F5344CB8AC3E}">
        <p14:creationId xmlns:p14="http://schemas.microsoft.com/office/powerpoint/2010/main" val="3123612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85593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120920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71188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517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54972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09970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9C4436-353D-4FDB-9A33-3EFC4CA348A3}"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55362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C4436-353D-4FDB-9A33-3EFC4CA348A3}"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0474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C4436-353D-4FDB-9A33-3EFC4CA348A3}"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88175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0930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89913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C4436-353D-4FDB-9A33-3EFC4CA348A3}" type="datetimeFigureOut">
              <a:rPr lang="en-GB" smtClean="0"/>
              <a:t>10/02/2026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A79D-C17F-4CDD-9C5D-268D68E527B6}" type="slidenum">
              <a:rPr lang="en-GB" smtClean="0"/>
              <a:t>‹#›</a:t>
            </a:fld>
            <a:endParaRPr lang="en-GB"/>
          </a:p>
        </p:txBody>
      </p:sp>
    </p:spTree>
    <p:extLst>
      <p:ext uri="{BB962C8B-B14F-4D97-AF65-F5344CB8AC3E}">
        <p14:creationId xmlns:p14="http://schemas.microsoft.com/office/powerpoint/2010/main" val="194399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6000"/>
            <a:lum/>
          </a:blip>
          <a:srcRect/>
          <a:stretch>
            <a:fillRect t="-16000" b="-16000"/>
          </a:stretch>
        </a:blipFill>
        <a:effectLst/>
      </p:bgPr>
    </p:bg>
    <p:spTree>
      <p:nvGrpSpPr>
        <p:cNvPr id="1" name=""/>
        <p:cNvGrpSpPr/>
        <p:nvPr/>
      </p:nvGrpSpPr>
      <p:grpSpPr>
        <a:xfrm>
          <a:off x="0" y="0"/>
          <a:ext cx="0" cy="0"/>
          <a:chOff x="0" y="0"/>
          <a:chExt cx="0" cy="0"/>
        </a:xfrm>
      </p:grpSpPr>
      <p:sp>
        <p:nvSpPr>
          <p:cNvPr id="6" name="TextBox 5"/>
          <p:cNvSpPr txBox="1"/>
          <p:nvPr/>
        </p:nvSpPr>
        <p:spPr>
          <a:xfrm>
            <a:off x="5215494" y="1860452"/>
            <a:ext cx="3395405" cy="1131079"/>
          </a:xfrm>
          <a:prstGeom prst="rect">
            <a:avLst/>
          </a:prstGeom>
          <a:noFill/>
          <a:ln w="95250" cmpd="tri">
            <a:solidFill>
              <a:srgbClr val="FF0000"/>
            </a:solidFill>
            <a:prstDash val="solid"/>
          </a:ln>
        </p:spPr>
        <p:txBody>
          <a:bodyPr wrap="square" rtlCol="0">
            <a:spAutoFit/>
          </a:bodyPr>
          <a:lstStyle/>
          <a:p>
            <a:pPr algn="ctr"/>
            <a:endParaRPr lang="en-GB" sz="500" dirty="0">
              <a:solidFill>
                <a:srgbClr val="FF0000"/>
              </a:solidFill>
              <a:latin typeface="Kristen ITC" panose="03050502040202030202" pitchFamily="66" charset="0"/>
              <a:cs typeface="Ideal Sans Bold" pitchFamily="50" charset="0"/>
            </a:endParaRPr>
          </a:p>
          <a:p>
            <a:pPr algn="ctr"/>
            <a:r>
              <a:rPr lang="en-GB" dirty="0">
                <a:solidFill>
                  <a:srgbClr val="FF0000"/>
                </a:solidFill>
                <a:latin typeface="Kristen ITC" panose="03050502040202030202" pitchFamily="66" charset="0"/>
                <a:cs typeface="Ideal Sans Bold" pitchFamily="50" charset="0"/>
              </a:rPr>
              <a:t>Year 1Term 4 2026</a:t>
            </a:r>
          </a:p>
          <a:p>
            <a:pPr algn="ctr"/>
            <a:endParaRPr lang="en-GB" sz="1050" dirty="0">
              <a:solidFill>
                <a:srgbClr val="FF0000"/>
              </a:solidFill>
              <a:latin typeface="Kristen ITC" panose="03050502040202030202" pitchFamily="66" charset="0"/>
              <a:cs typeface="Ideal Sans Bold" pitchFamily="50" charset="0"/>
            </a:endParaRPr>
          </a:p>
          <a:p>
            <a:pPr algn="ctr"/>
            <a:r>
              <a:rPr lang="en-GB" sz="3200" b="1" dirty="0">
                <a:solidFill>
                  <a:srgbClr val="FF0000"/>
                </a:solidFill>
                <a:latin typeface="Kristen ITC" panose="03050502040202030202" pitchFamily="66" charset="0"/>
                <a:cs typeface="Ideal Sans Bold" pitchFamily="50" charset="0"/>
              </a:rPr>
              <a:t>Super Heroes</a:t>
            </a:r>
            <a:endParaRPr lang="en-GB" sz="2400" b="1" dirty="0">
              <a:solidFill>
                <a:schemeClr val="accent2"/>
              </a:solidFill>
              <a:latin typeface="Kristen ITC" panose="03050502040202030202" pitchFamily="66" charset="0"/>
              <a:cs typeface="Ideal Sans Bold" pitchFamily="50" charset="0"/>
            </a:endParaRPr>
          </a:p>
        </p:txBody>
      </p:sp>
      <p:sp>
        <p:nvSpPr>
          <p:cNvPr id="14" name="TextBox 13"/>
          <p:cNvSpPr txBox="1"/>
          <p:nvPr/>
        </p:nvSpPr>
        <p:spPr>
          <a:xfrm>
            <a:off x="183301" y="4486902"/>
            <a:ext cx="3535392" cy="2031325"/>
          </a:xfrm>
          <a:prstGeom prst="rect">
            <a:avLst/>
          </a:prstGeom>
          <a:solidFill>
            <a:schemeClr val="accent2">
              <a:lumMod val="20000"/>
              <a:lumOff val="80000"/>
              <a:alpha val="64000"/>
            </a:schemeClr>
          </a:solidFill>
          <a:ln w="38100">
            <a:solidFill>
              <a:srgbClr val="0000FF"/>
            </a:solidFill>
          </a:ln>
        </p:spPr>
        <p:txBody>
          <a:bodyPr wrap="square" rtlCol="0">
            <a:spAutoFit/>
          </a:bodyPr>
          <a:lstStyle/>
          <a:p>
            <a:r>
              <a:rPr lang="en-GB" sz="1600" b="1" u="sng" dirty="0">
                <a:solidFill>
                  <a:srgbClr val="0000FF"/>
                </a:solidFill>
                <a:latin typeface="Kristen ITC" panose="03050502040202030202" pitchFamily="66" charset="0"/>
              </a:rPr>
              <a:t>Computing</a:t>
            </a:r>
          </a:p>
          <a:p>
            <a:r>
              <a:rPr lang="en-GB" sz="1600" dirty="0">
                <a:solidFill>
                  <a:srgbClr val="0000FF"/>
                </a:solidFill>
                <a:latin typeface="Twinkl" pitchFamily="2" charset="0"/>
              </a:rPr>
              <a:t>Children to understand the difference between traditional and digital books. The children will use 2Create a Story to design their own character, background, animation and text. </a:t>
            </a:r>
            <a:r>
              <a:rPr lang="en-GB" sz="1600" b="1" u="sng" dirty="0">
                <a:solidFill>
                  <a:srgbClr val="0000FF"/>
                </a:solidFill>
                <a:latin typeface="Twinkl" pitchFamily="2" charset="0"/>
              </a:rPr>
              <a:t> </a:t>
            </a:r>
          </a:p>
          <a:p>
            <a:endParaRPr lang="en-GB" sz="1400" dirty="0">
              <a:solidFill>
                <a:srgbClr val="0000FF"/>
              </a:solidFill>
              <a:latin typeface="Twinkl" pitchFamily="2" charset="0"/>
            </a:endParaRPr>
          </a:p>
        </p:txBody>
      </p:sp>
      <p:sp>
        <p:nvSpPr>
          <p:cNvPr id="16" name="TextBox 15"/>
          <p:cNvSpPr txBox="1"/>
          <p:nvPr/>
        </p:nvSpPr>
        <p:spPr>
          <a:xfrm>
            <a:off x="8926856" y="87679"/>
            <a:ext cx="3177219" cy="2062103"/>
          </a:xfrm>
          <a:prstGeom prst="rect">
            <a:avLst/>
          </a:prstGeom>
          <a:solidFill>
            <a:schemeClr val="accent1">
              <a:lumMod val="20000"/>
              <a:lumOff val="80000"/>
              <a:alpha val="40000"/>
            </a:schemeClr>
          </a:solidFill>
          <a:ln w="38100">
            <a:solidFill>
              <a:srgbClr val="002060"/>
            </a:solidFill>
          </a:ln>
        </p:spPr>
        <p:txBody>
          <a:bodyPr wrap="square" lIns="91440" tIns="45720" rIns="91440" bIns="45720" rtlCol="0" anchor="t">
            <a:spAutoFit/>
          </a:bodyPr>
          <a:lstStyle/>
          <a:p>
            <a:r>
              <a:rPr lang="en-GB" sz="1600" b="1" u="sng" dirty="0">
                <a:solidFill>
                  <a:srgbClr val="002060"/>
                </a:solidFill>
                <a:latin typeface="Kristen ITC" panose="03050502040202030202" pitchFamily="66" charset="0"/>
              </a:rPr>
              <a:t>Maths</a:t>
            </a:r>
            <a:r>
              <a:rPr lang="en-GB" sz="1600" dirty="0">
                <a:solidFill>
                  <a:srgbClr val="002060"/>
                </a:solidFill>
                <a:latin typeface="Kristen ITC" panose="03050502040202030202" pitchFamily="66" charset="0"/>
              </a:rPr>
              <a:t> </a:t>
            </a:r>
          </a:p>
          <a:p>
            <a:r>
              <a:rPr lang="en-GB" sz="1600" dirty="0">
                <a:solidFill>
                  <a:srgbClr val="002060"/>
                </a:solidFill>
                <a:latin typeface="Twinkl"/>
              </a:rPr>
              <a:t>We will be learning addition and subtraction facts of number 16-20 and learn how about ½ and ¼. We will learn positional language and learn about turns. </a:t>
            </a:r>
            <a:endParaRPr lang="en-GB" sz="1600" dirty="0">
              <a:solidFill>
                <a:srgbClr val="002060"/>
              </a:solidFill>
              <a:latin typeface="Twinkl" pitchFamily="2" charset="0"/>
            </a:endParaRPr>
          </a:p>
          <a:p>
            <a:r>
              <a:rPr lang="en-GB" sz="1600" b="1" dirty="0">
                <a:solidFill>
                  <a:srgbClr val="002060"/>
                </a:solidFill>
                <a:latin typeface="Twinkl" pitchFamily="2" charset="0"/>
              </a:rPr>
              <a:t>See Knowledge Organiser for Maths.</a:t>
            </a:r>
          </a:p>
        </p:txBody>
      </p:sp>
      <p:sp>
        <p:nvSpPr>
          <p:cNvPr id="29" name="TextBox 28"/>
          <p:cNvSpPr txBox="1"/>
          <p:nvPr/>
        </p:nvSpPr>
        <p:spPr>
          <a:xfrm>
            <a:off x="8962763" y="2257492"/>
            <a:ext cx="2984600" cy="2062103"/>
          </a:xfrm>
          <a:prstGeom prst="rect">
            <a:avLst/>
          </a:prstGeom>
          <a:solidFill>
            <a:schemeClr val="accent2">
              <a:lumMod val="20000"/>
              <a:lumOff val="80000"/>
              <a:alpha val="40000"/>
            </a:schemeClr>
          </a:solidFill>
          <a:ln w="38100">
            <a:solidFill>
              <a:schemeClr val="accent2">
                <a:lumMod val="75000"/>
              </a:schemeClr>
            </a:solidFill>
          </a:ln>
        </p:spPr>
        <p:txBody>
          <a:bodyPr wrap="square" lIns="91440" tIns="45720" rIns="91440" bIns="45720" rtlCol="0" anchor="t">
            <a:spAutoFit/>
          </a:bodyPr>
          <a:lstStyle/>
          <a:p>
            <a:r>
              <a:rPr lang="en-GB" sz="1600" b="1" u="sng" dirty="0">
                <a:solidFill>
                  <a:schemeClr val="accent2">
                    <a:lumMod val="75000"/>
                  </a:schemeClr>
                </a:solidFill>
                <a:latin typeface="Kristen ITC" panose="03050502040202030202" pitchFamily="66" charset="0"/>
              </a:rPr>
              <a:t>D&amp;T – Mechanisms </a:t>
            </a:r>
          </a:p>
          <a:p>
            <a:r>
              <a:rPr lang="en-GB" sz="1600" dirty="0">
                <a:solidFill>
                  <a:schemeClr val="accent2">
                    <a:lumMod val="75000"/>
                  </a:schemeClr>
                </a:solidFill>
                <a:latin typeface="Twinkl" pitchFamily="2" charset="0"/>
              </a:rPr>
              <a:t>We will practise and learn the skills needed to design and make a moving Ferris wheel (inspired by Brunel’s designs!)  </a:t>
            </a:r>
          </a:p>
          <a:p>
            <a:r>
              <a:rPr lang="en-GB" sz="1600" dirty="0">
                <a:solidFill>
                  <a:schemeClr val="accent2">
                    <a:lumMod val="75000"/>
                  </a:schemeClr>
                </a:solidFill>
                <a:latin typeface="Twinkl" pitchFamily="2" charset="0"/>
              </a:rPr>
              <a:t>We will evaluate our own work and think of ways to improve. </a:t>
            </a:r>
          </a:p>
        </p:txBody>
      </p:sp>
      <p:sp>
        <p:nvSpPr>
          <p:cNvPr id="32" name="TextBox 31"/>
          <p:cNvSpPr txBox="1"/>
          <p:nvPr/>
        </p:nvSpPr>
        <p:spPr>
          <a:xfrm>
            <a:off x="8562454" y="4501935"/>
            <a:ext cx="3384909" cy="2062103"/>
          </a:xfrm>
          <a:prstGeom prst="rect">
            <a:avLst/>
          </a:prstGeom>
          <a:noFill/>
          <a:ln w="38100">
            <a:solidFill>
              <a:srgbClr val="C00000"/>
            </a:solidFill>
          </a:ln>
        </p:spPr>
        <p:txBody>
          <a:bodyPr wrap="square" lIns="91440" tIns="45720" rIns="91440" bIns="45720" rtlCol="0" anchor="t">
            <a:spAutoFit/>
          </a:bodyPr>
          <a:lstStyle/>
          <a:p>
            <a:r>
              <a:rPr lang="en-GB" sz="1600" b="1" u="sng" dirty="0">
                <a:solidFill>
                  <a:srgbClr val="C00000"/>
                </a:solidFill>
                <a:latin typeface="Kristen ITC" panose="03050502040202030202" pitchFamily="66" charset="0"/>
              </a:rPr>
              <a:t>History </a:t>
            </a:r>
            <a:r>
              <a:rPr lang="en-GB" sz="1600" b="1" dirty="0">
                <a:solidFill>
                  <a:srgbClr val="C00000"/>
                </a:solidFill>
                <a:latin typeface="Kristen ITC" panose="03050502040202030202" pitchFamily="66" charset="0"/>
              </a:rPr>
              <a:t>Famous Heroes in History and how they have changed our lives. </a:t>
            </a:r>
          </a:p>
          <a:p>
            <a:r>
              <a:rPr lang="en-GB" sz="1600" dirty="0">
                <a:solidFill>
                  <a:srgbClr val="C00000"/>
                </a:solidFill>
                <a:latin typeface="Twinkl"/>
              </a:rPr>
              <a:t>We learn about Isambard Kingdom Brunel and think about how he has affected our local area. </a:t>
            </a:r>
          </a:p>
          <a:p>
            <a:r>
              <a:rPr lang="en-GB" sz="1600" b="1" dirty="0">
                <a:solidFill>
                  <a:srgbClr val="C00000"/>
                </a:solidFill>
                <a:latin typeface="Twinkl" pitchFamily="2" charset="0"/>
              </a:rPr>
              <a:t>See Knowledge Organiser </a:t>
            </a:r>
          </a:p>
          <a:p>
            <a:r>
              <a:rPr lang="en-GB" sz="1600" b="1" dirty="0">
                <a:solidFill>
                  <a:srgbClr val="C00000"/>
                </a:solidFill>
                <a:latin typeface="Twinkl" pitchFamily="2" charset="0"/>
              </a:rPr>
              <a:t>for History. </a:t>
            </a:r>
          </a:p>
        </p:txBody>
      </p:sp>
      <p:sp>
        <p:nvSpPr>
          <p:cNvPr id="18" name="TextBox 17"/>
          <p:cNvSpPr txBox="1"/>
          <p:nvPr/>
        </p:nvSpPr>
        <p:spPr>
          <a:xfrm>
            <a:off x="4379707" y="3258879"/>
            <a:ext cx="3907866" cy="1169551"/>
          </a:xfrm>
          <a:prstGeom prst="rect">
            <a:avLst/>
          </a:prstGeom>
          <a:solidFill>
            <a:schemeClr val="accent6">
              <a:lumMod val="20000"/>
              <a:lumOff val="80000"/>
              <a:alpha val="54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Reading</a:t>
            </a:r>
          </a:p>
          <a:p>
            <a:r>
              <a:rPr lang="en-GB" sz="1400" dirty="0">
                <a:solidFill>
                  <a:srgbClr val="0066CC"/>
                </a:solidFill>
                <a:latin typeface="Twinkl" pitchFamily="2" charset="0"/>
              </a:rPr>
              <a:t>Children are rewarded every 20 reads with a new rainbow reading book mark. </a:t>
            </a:r>
          </a:p>
          <a:p>
            <a:r>
              <a:rPr lang="en-GB" sz="1400" dirty="0">
                <a:solidFill>
                  <a:srgbClr val="0066CC"/>
                </a:solidFill>
                <a:latin typeface="Twinkl" pitchFamily="2" charset="0"/>
              </a:rPr>
              <a:t>We expect children to read at least 4 times a week. </a:t>
            </a:r>
          </a:p>
        </p:txBody>
      </p:sp>
      <p:sp>
        <p:nvSpPr>
          <p:cNvPr id="20" name="TextBox 19"/>
          <p:cNvSpPr txBox="1"/>
          <p:nvPr/>
        </p:nvSpPr>
        <p:spPr>
          <a:xfrm>
            <a:off x="183301" y="3242364"/>
            <a:ext cx="3490052" cy="1077218"/>
          </a:xfrm>
          <a:prstGeom prst="rect">
            <a:avLst/>
          </a:prstGeom>
          <a:solidFill>
            <a:srgbClr val="FFCCFF"/>
          </a:solidFill>
          <a:ln w="38100">
            <a:solidFill>
              <a:srgbClr val="7030A0"/>
            </a:solidFill>
          </a:ln>
        </p:spPr>
        <p:txBody>
          <a:bodyPr wrap="square" rtlCol="0">
            <a:spAutoFit/>
          </a:bodyPr>
          <a:lstStyle/>
          <a:p>
            <a:r>
              <a:rPr lang="en-GB" sz="1600" b="1" u="sng" dirty="0">
                <a:solidFill>
                  <a:srgbClr val="7030A0"/>
                </a:solidFill>
                <a:latin typeface="Kristen ITC" panose="03050502040202030202" pitchFamily="66" charset="0"/>
              </a:rPr>
              <a:t>PE - </a:t>
            </a:r>
            <a:r>
              <a:rPr lang="en-GB" sz="1600" dirty="0">
                <a:solidFill>
                  <a:srgbClr val="7030A0"/>
                </a:solidFill>
                <a:latin typeface="Twinkl" pitchFamily="2" charset="0"/>
              </a:rPr>
              <a:t>We will follow Get set 4 PE and will be learning about target games and invasion skills. </a:t>
            </a:r>
          </a:p>
          <a:p>
            <a:r>
              <a:rPr lang="en-GB" sz="1600" b="1" dirty="0">
                <a:solidFill>
                  <a:srgbClr val="7030A0"/>
                </a:solidFill>
                <a:latin typeface="Twinkl" pitchFamily="2" charset="0"/>
              </a:rPr>
              <a:t>See Knowledge Organiser for PE</a:t>
            </a:r>
            <a:endParaRPr lang="en-GB" sz="1600" dirty="0">
              <a:solidFill>
                <a:srgbClr val="7030A0"/>
              </a:solidFill>
              <a:latin typeface="Twinkl" pitchFamily="2" charset="0"/>
            </a:endParaRPr>
          </a:p>
        </p:txBody>
      </p:sp>
      <p:sp>
        <p:nvSpPr>
          <p:cNvPr id="22" name="TextBox 21"/>
          <p:cNvSpPr txBox="1"/>
          <p:nvPr/>
        </p:nvSpPr>
        <p:spPr>
          <a:xfrm>
            <a:off x="3673353" y="108609"/>
            <a:ext cx="5024256" cy="1292662"/>
          </a:xfrm>
          <a:prstGeom prst="rect">
            <a:avLst/>
          </a:prstGeom>
          <a:solidFill>
            <a:schemeClr val="accent5">
              <a:lumMod val="20000"/>
              <a:lumOff val="80000"/>
              <a:alpha val="28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Values &amp; PHSE</a:t>
            </a:r>
          </a:p>
          <a:p>
            <a:r>
              <a:rPr lang="en-GB" sz="1600" dirty="0">
                <a:solidFill>
                  <a:srgbClr val="0066CC"/>
                </a:solidFill>
                <a:latin typeface="Twinkl" pitchFamily="2" charset="0"/>
              </a:rPr>
              <a:t>We will focus on the values of Love and Humility and discuss the British Value of Mutual Respect. Jigsaw – Healthy Me. We will focus on healthy choices and how to </a:t>
            </a:r>
            <a:r>
              <a:rPr lang="en-GB" sz="1600">
                <a:solidFill>
                  <a:srgbClr val="0066CC"/>
                </a:solidFill>
                <a:latin typeface="Twinkl" pitchFamily="2" charset="0"/>
              </a:rPr>
              <a:t>stay physically active. </a:t>
            </a:r>
            <a:endParaRPr lang="en-GB" sz="1600" dirty="0">
              <a:solidFill>
                <a:srgbClr val="0066CC"/>
              </a:solidFill>
              <a:latin typeface="Twinkl" pitchFamily="2" charset="0"/>
            </a:endParaRPr>
          </a:p>
        </p:txBody>
      </p:sp>
      <p:sp>
        <p:nvSpPr>
          <p:cNvPr id="24" name="TextBox 23"/>
          <p:cNvSpPr txBox="1"/>
          <p:nvPr/>
        </p:nvSpPr>
        <p:spPr>
          <a:xfrm>
            <a:off x="87924" y="75288"/>
            <a:ext cx="3510102" cy="3046988"/>
          </a:xfrm>
          <a:prstGeom prst="rect">
            <a:avLst/>
          </a:prstGeom>
          <a:blipFill>
            <a:blip r:embed="rId4">
              <a:alphaModFix amt="27000"/>
            </a:blip>
            <a:tile tx="0" ty="0" sx="100000" sy="100000" flip="none" algn="tl"/>
          </a:blipFill>
          <a:ln w="38100">
            <a:solidFill>
              <a:srgbClr val="002060"/>
            </a:solidFill>
          </a:ln>
        </p:spPr>
        <p:txBody>
          <a:bodyPr wrap="square" rtlCol="0">
            <a:spAutoFit/>
          </a:bodyPr>
          <a:lstStyle/>
          <a:p>
            <a:r>
              <a:rPr lang="en-GB" sz="1600" b="1" u="sng" dirty="0">
                <a:solidFill>
                  <a:schemeClr val="tx1">
                    <a:lumMod val="75000"/>
                    <a:lumOff val="25000"/>
                  </a:schemeClr>
                </a:solidFill>
                <a:latin typeface="Kristen ITC" panose="03050502040202030202" pitchFamily="66" charset="0"/>
              </a:rPr>
              <a:t>English</a:t>
            </a:r>
          </a:p>
          <a:p>
            <a:r>
              <a:rPr lang="en-GB" sz="1600" dirty="0">
                <a:solidFill>
                  <a:schemeClr val="tx1">
                    <a:lumMod val="75000"/>
                    <a:lumOff val="25000"/>
                  </a:schemeClr>
                </a:solidFill>
                <a:latin typeface="Twinkl" pitchFamily="2" charset="0"/>
              </a:rPr>
              <a:t>We are reading the text ‘The Lighthouse Keeper’s lunch and The Lighthouse Keepers Cat: </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Diary writes</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Writing a sequence</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Persuasive letter </a:t>
            </a:r>
          </a:p>
          <a:p>
            <a:r>
              <a:rPr lang="en-GB" sz="1600" dirty="0">
                <a:solidFill>
                  <a:schemeClr val="tx1">
                    <a:lumMod val="75000"/>
                    <a:lumOff val="25000"/>
                  </a:schemeClr>
                </a:solidFill>
                <a:latin typeface="Twinkl" pitchFamily="2" charset="0"/>
              </a:rPr>
              <a:t>Grammar Focus: </a:t>
            </a:r>
          </a:p>
          <a:p>
            <a:pPr marL="285750" indent="-285750">
              <a:buFont typeface="Arial" panose="020B0604020202020204" pitchFamily="34" charset="0"/>
              <a:buChar char="•"/>
            </a:pPr>
            <a:r>
              <a:rPr lang="en-GB" sz="1600" dirty="0">
                <a:solidFill>
                  <a:schemeClr val="tx1">
                    <a:lumMod val="75000"/>
                    <a:lumOff val="25000"/>
                  </a:schemeClr>
                </a:solidFill>
                <a:latin typeface="Twinkl" pitchFamily="2" charset="0"/>
              </a:rPr>
              <a:t>Using ‘and’ to join sentences</a:t>
            </a:r>
          </a:p>
          <a:p>
            <a:pPr marL="285750" indent="-285750">
              <a:buFont typeface="Arial" panose="020B0604020202020204" pitchFamily="34" charset="0"/>
              <a:buChar char="•"/>
            </a:pPr>
            <a:r>
              <a:rPr lang="en-GB" sz="1600" dirty="0">
                <a:solidFill>
                  <a:schemeClr val="tx1">
                    <a:lumMod val="75000"/>
                    <a:lumOff val="25000"/>
                  </a:schemeClr>
                </a:solidFill>
                <a:latin typeface="Twinkl" pitchFamily="2" charset="0"/>
              </a:rPr>
              <a:t>Using capital letters for proper nouns</a:t>
            </a:r>
          </a:p>
          <a:p>
            <a:pPr marL="285750" indent="-285750">
              <a:buFont typeface="Arial" panose="020B0604020202020204" pitchFamily="34" charset="0"/>
              <a:buChar char="•"/>
            </a:pPr>
            <a:r>
              <a:rPr lang="en-GB" sz="1600" dirty="0">
                <a:solidFill>
                  <a:schemeClr val="tx1">
                    <a:lumMod val="75000"/>
                    <a:lumOff val="25000"/>
                  </a:schemeClr>
                </a:solidFill>
                <a:latin typeface="Twinkl" pitchFamily="2" charset="0"/>
              </a:rPr>
              <a:t>Use exclamation marks </a:t>
            </a:r>
          </a:p>
        </p:txBody>
      </p:sp>
      <p:pic>
        <p:nvPicPr>
          <p:cNvPr id="9" name="Picture 8">
            <a:extLst>
              <a:ext uri="{FF2B5EF4-FFF2-40B4-BE49-F238E27FC236}">
                <a16:creationId xmlns:a16="http://schemas.microsoft.com/office/drawing/2014/main" id="{0AE3B5E7-B1A8-429A-B43D-B23980DDADD6}"/>
              </a:ext>
            </a:extLst>
          </p:cNvPr>
          <p:cNvPicPr>
            <a:picLocks noChangeAspect="1"/>
          </p:cNvPicPr>
          <p:nvPr/>
        </p:nvPicPr>
        <p:blipFill>
          <a:blip r:embed="rId5"/>
          <a:stretch>
            <a:fillRect/>
          </a:stretch>
        </p:blipFill>
        <p:spPr>
          <a:xfrm>
            <a:off x="4148163" y="1741108"/>
            <a:ext cx="751375" cy="1407639"/>
          </a:xfrm>
          <a:prstGeom prst="rect">
            <a:avLst/>
          </a:prstGeom>
        </p:spPr>
      </p:pic>
      <p:pic>
        <p:nvPicPr>
          <p:cNvPr id="17" name="Picture 16">
            <a:extLst>
              <a:ext uri="{FF2B5EF4-FFF2-40B4-BE49-F238E27FC236}">
                <a16:creationId xmlns:a16="http://schemas.microsoft.com/office/drawing/2014/main" id="{6ECCBEDD-91FF-4576-B5AF-503AE5EC7B0C}"/>
              </a:ext>
            </a:extLst>
          </p:cNvPr>
          <p:cNvPicPr>
            <a:picLocks noChangeAspect="1"/>
          </p:cNvPicPr>
          <p:nvPr/>
        </p:nvPicPr>
        <p:blipFill>
          <a:blip r:embed="rId6"/>
          <a:stretch>
            <a:fillRect/>
          </a:stretch>
        </p:blipFill>
        <p:spPr>
          <a:xfrm>
            <a:off x="3006666" y="441125"/>
            <a:ext cx="566356" cy="677605"/>
          </a:xfrm>
          <a:prstGeom prst="rect">
            <a:avLst/>
          </a:prstGeom>
        </p:spPr>
      </p:pic>
      <p:sp>
        <p:nvSpPr>
          <p:cNvPr id="21" name="TextBox 20">
            <a:extLst>
              <a:ext uri="{FF2B5EF4-FFF2-40B4-BE49-F238E27FC236}">
                <a16:creationId xmlns:a16="http://schemas.microsoft.com/office/drawing/2014/main" id="{7BC0CF16-A750-4A26-8C7A-C61000AC0C0D}"/>
              </a:ext>
            </a:extLst>
          </p:cNvPr>
          <p:cNvSpPr txBox="1"/>
          <p:nvPr/>
        </p:nvSpPr>
        <p:spPr>
          <a:xfrm>
            <a:off x="3899970" y="4695778"/>
            <a:ext cx="4481207" cy="1815882"/>
          </a:xfrm>
          <a:prstGeom prst="rect">
            <a:avLst/>
          </a:prstGeom>
          <a:solidFill>
            <a:schemeClr val="accent6">
              <a:lumMod val="20000"/>
              <a:lumOff val="80000"/>
              <a:alpha val="54000"/>
            </a:schemeClr>
          </a:solidFill>
          <a:ln w="38100">
            <a:solidFill>
              <a:srgbClr val="008000"/>
            </a:solidFill>
          </a:ln>
        </p:spPr>
        <p:txBody>
          <a:bodyPr wrap="square" rtlCol="0">
            <a:spAutoFit/>
          </a:bodyPr>
          <a:lstStyle/>
          <a:p>
            <a:r>
              <a:rPr lang="en-GB" sz="1600" b="1" u="sng" dirty="0">
                <a:solidFill>
                  <a:srgbClr val="008000"/>
                </a:solidFill>
                <a:latin typeface="Kristen ITC" panose="03050502040202030202" pitchFamily="66" charset="0"/>
              </a:rPr>
              <a:t>Science  - Materials </a:t>
            </a:r>
          </a:p>
          <a:p>
            <a:r>
              <a:rPr lang="en-GB" sz="1600" dirty="0">
                <a:solidFill>
                  <a:srgbClr val="008000"/>
                </a:solidFill>
                <a:latin typeface="Twinkl" pitchFamily="2" charset="0"/>
              </a:rPr>
              <a:t>We will continue our topic on materials. We will look at how to make products wind and waterproof. We will think about why certain materials are chosen for different items and why they are suitable. </a:t>
            </a:r>
          </a:p>
          <a:p>
            <a:r>
              <a:rPr lang="en-GB" sz="1600" b="1" dirty="0">
                <a:solidFill>
                  <a:srgbClr val="008000"/>
                </a:solidFill>
                <a:latin typeface="Twinkl" pitchFamily="2" charset="0"/>
              </a:rPr>
              <a:t>See Knowledge organiser for Science. </a:t>
            </a:r>
          </a:p>
        </p:txBody>
      </p:sp>
      <p:pic>
        <p:nvPicPr>
          <p:cNvPr id="3" name="Picture 2">
            <a:extLst>
              <a:ext uri="{FF2B5EF4-FFF2-40B4-BE49-F238E27FC236}">
                <a16:creationId xmlns:a16="http://schemas.microsoft.com/office/drawing/2014/main" id="{E54266F2-D3D7-409B-BDCE-638248C4F9FD}"/>
              </a:ext>
            </a:extLst>
          </p:cNvPr>
          <p:cNvPicPr>
            <a:picLocks noChangeAspect="1"/>
          </p:cNvPicPr>
          <p:nvPr/>
        </p:nvPicPr>
        <p:blipFill>
          <a:blip r:embed="rId7"/>
          <a:stretch>
            <a:fillRect/>
          </a:stretch>
        </p:blipFill>
        <p:spPr>
          <a:xfrm>
            <a:off x="2489426" y="1242406"/>
            <a:ext cx="683839" cy="810171"/>
          </a:xfrm>
          <a:prstGeom prst="rect">
            <a:avLst/>
          </a:prstGeom>
        </p:spPr>
      </p:pic>
      <p:sp>
        <p:nvSpPr>
          <p:cNvPr id="4" name="Rectangle 1">
            <a:extLst>
              <a:ext uri="{FF2B5EF4-FFF2-40B4-BE49-F238E27FC236}">
                <a16:creationId xmlns:a16="http://schemas.microsoft.com/office/drawing/2014/main" id="{C1C7E9DF-0AF4-458C-8824-DB9AE1A8979A}"/>
              </a:ext>
            </a:extLst>
          </p:cNvPr>
          <p:cNvSpPr>
            <a:spLocks noChangeArrowheads="1"/>
          </p:cNvSpPr>
          <p:nvPr/>
        </p:nvSpPr>
        <p:spPr bwMode="auto">
          <a:xfrm>
            <a:off x="584812" y="264008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To add sounds to a 2Create a Story file.</a:t>
            </a:r>
            <a:r>
              <a:rPr kumimoji="0" lang="en-GB" altLang="en-US" sz="800" b="0" i="0" u="none" strike="noStrike" cap="none" normalizeH="0" baseline="0">
                <a:ln>
                  <a:noFill/>
                </a:ln>
                <a:solidFill>
                  <a:schemeClr val="tx1"/>
                </a:solidFill>
                <a:effectLst/>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132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b1f19b-ea4c-4730-adc9-5ad163169e9f">
      <Terms xmlns="http://schemas.microsoft.com/office/infopath/2007/PartnerControls"/>
    </lcf76f155ced4ddcb4097134ff3c332f>
    <TaxCatchAll xmlns="ea55f3d0-ec7e-44ba-8cdc-b9c9f9266b21" xsi:nil="true"/>
    <MediaLengthInSeconds xmlns="e1b1f19b-ea4c-4730-adc9-5ad163169e9f"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B0A55C34145E44A65CD684C381404C" ma:contentTypeVersion="16" ma:contentTypeDescription="Create a new document." ma:contentTypeScope="" ma:versionID="988f629997f0ad7ac72862f278ab877e">
  <xsd:schema xmlns:xsd="http://www.w3.org/2001/XMLSchema" xmlns:xs="http://www.w3.org/2001/XMLSchema" xmlns:p="http://schemas.microsoft.com/office/2006/metadata/properties" xmlns:ns1="http://schemas.microsoft.com/sharepoint/v3" xmlns:ns2="e1b1f19b-ea4c-4730-adc9-5ad163169e9f" xmlns:ns3="ea55f3d0-ec7e-44ba-8cdc-b9c9f9266b21" targetNamespace="http://schemas.microsoft.com/office/2006/metadata/properties" ma:root="true" ma:fieldsID="9f71ea584ce0296b09938a958d1faac2" ns1:_="" ns2:_="" ns3:_="">
    <xsd:import namespace="http://schemas.microsoft.com/sharepoint/v3"/>
    <xsd:import namespace="e1b1f19b-ea4c-4730-adc9-5ad163169e9f"/>
    <xsd:import namespace="ea55f3d0-ec7e-44ba-8cdc-b9c9f9266b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b1f19b-ea4c-4730-adc9-5ad163169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5f3d0-ec7e-44ba-8cdc-b9c9f9266b2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cfc1fc-fd09-446c-b275-078f1fca74a5}" ma:internalName="TaxCatchAll" ma:showField="CatchAllData" ma:web="ea55f3d0-ec7e-44ba-8cdc-b9c9f926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28F05E-CE7D-4093-8A29-6E5F9FDC001F}">
  <ds:schemaRefs>
    <ds:schemaRef ds:uri="http://schemas.microsoft.com/sharepoint/v3/contenttype/forms"/>
  </ds:schemaRefs>
</ds:datastoreItem>
</file>

<file path=customXml/itemProps2.xml><?xml version="1.0" encoding="utf-8"?>
<ds:datastoreItem xmlns:ds="http://schemas.openxmlformats.org/officeDocument/2006/customXml" ds:itemID="{13588317-2E77-4D16-8D99-6C14C3FF05EF}">
  <ds:schemaRefs>
    <ds:schemaRef ds:uri="f2fa4287-f7b4-4827-9ab8-681765c4ad87"/>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 ds:uri="http://purl.org/dc/elements/1.1/"/>
    <ds:schemaRef ds:uri="http://schemas.microsoft.com/office/2006/documentManagement/types"/>
    <ds:schemaRef ds:uri="59a70f85-3616-40e4-b2c9-1e2f603ea332"/>
    <ds:schemaRef ds:uri="http://purl.org/dc/dcmitype/"/>
    <ds:schemaRef ds:uri="http://purl.org/dc/terms/"/>
    <ds:schemaRef ds:uri="e1b1f19b-ea4c-4730-adc9-5ad163169e9f"/>
    <ds:schemaRef ds:uri="ea55f3d0-ec7e-44ba-8cdc-b9c9f9266b21"/>
    <ds:schemaRef ds:uri="http://schemas.microsoft.com/sharepoint/v3"/>
  </ds:schemaRefs>
</ds:datastoreItem>
</file>

<file path=customXml/itemProps3.xml><?xml version="1.0" encoding="utf-8"?>
<ds:datastoreItem xmlns:ds="http://schemas.openxmlformats.org/officeDocument/2006/customXml" ds:itemID="{F769F616-47D3-4E40-908F-07A7CBE04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b1f19b-ea4c-4730-adc9-5ad163169e9f"/>
    <ds:schemaRef ds:uri="ea55f3d0-ec7e-44ba-8cdc-b9c9f926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367</TotalTime>
  <Words>341</Words>
  <Application>Microsoft Office PowerPoint</Application>
  <PresentationFormat>Widescreen</PresentationFormat>
  <Paragraphs>37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Kristen ITC</vt:lpstr>
      <vt:lpstr>Twinkl</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Johnson</dc:creator>
  <cp:lastModifiedBy>Sara Osborne</cp:lastModifiedBy>
  <cp:revision>48</cp:revision>
  <cp:lastPrinted>2015-12-14T15:40:46Z</cp:lastPrinted>
  <dcterms:created xsi:type="dcterms:W3CDTF">2015-09-04T20:18:12Z</dcterms:created>
  <dcterms:modified xsi:type="dcterms:W3CDTF">2026-02-10T12:00:13Z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0x0101000FB0A55C34145E44A65CD684C381404C</vt:lpwstr>
  </property>
  <property fmtid="{D5CDD505-2E9C-101B-9397-08002B2CF9AE}" pid="3" name="MediaServiceImageTags">
    <vt:lpwstr/>
  </property>
  <property fmtid="{D5CDD505-2E9C-101B-9397-08002B2CF9AE}" pid="4" name="Order">
    <vt:r8>32000300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