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9FC"/>
    <a:srgbClr val="CC0099"/>
    <a:srgbClr val="FF3300"/>
    <a:srgbClr val="54DE08"/>
    <a:srgbClr val="FA5D06"/>
    <a:srgbClr val="008000"/>
    <a:srgbClr val="FF0066"/>
    <a:srgbClr val="00CCFF"/>
    <a:srgbClr val="FF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EC5907-F11B-9592-06A9-D3A0FD19FEC0}" v="343" dt="2026-03-19T12:54:21.1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545"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Osborne" userId="a42f22b5-e06b-4b3d-8c30-43dfe6e23ac7" providerId="ADAL" clId="{0CDD2D23-C4CF-4718-B371-6123E7F68C32}"/>
    <pc:docChg chg="modSld">
      <pc:chgData name="Sara Osborne" userId="a42f22b5-e06b-4b3d-8c30-43dfe6e23ac7" providerId="ADAL" clId="{0CDD2D23-C4CF-4718-B371-6123E7F68C32}" dt="2026-03-16T17:06:23.659" v="12" actId="1076"/>
      <pc:docMkLst>
        <pc:docMk/>
      </pc:docMkLst>
      <pc:sldChg chg="modSp mod">
        <pc:chgData name="Sara Osborne" userId="a42f22b5-e06b-4b3d-8c30-43dfe6e23ac7" providerId="ADAL" clId="{0CDD2D23-C4CF-4718-B371-6123E7F68C32}" dt="2026-03-16T17:06:23.659" v="12" actId="1076"/>
        <pc:sldMkLst>
          <pc:docMk/>
          <pc:sldMk cId="3081329059" sldId="256"/>
        </pc:sldMkLst>
        <pc:spChg chg="mod">
          <ac:chgData name="Sara Osborne" userId="a42f22b5-e06b-4b3d-8c30-43dfe6e23ac7" providerId="ADAL" clId="{0CDD2D23-C4CF-4718-B371-6123E7F68C32}" dt="2026-03-16T17:06:20.231" v="11" actId="1076"/>
          <ac:spMkLst>
            <pc:docMk/>
            <pc:sldMk cId="3081329059" sldId="256"/>
            <ac:spMk id="14" creationId="{00000000-0000-0000-0000-000000000000}"/>
          </ac:spMkLst>
        </pc:spChg>
        <pc:spChg chg="mod">
          <ac:chgData name="Sara Osborne" userId="a42f22b5-e06b-4b3d-8c30-43dfe6e23ac7" providerId="ADAL" clId="{0CDD2D23-C4CF-4718-B371-6123E7F68C32}" dt="2026-03-16T17:06:23.659" v="12" actId="1076"/>
          <ac:spMkLst>
            <pc:docMk/>
            <pc:sldMk cId="3081329059" sldId="256"/>
            <ac:spMk id="33" creationId="{00000000-0000-0000-0000-000000000000}"/>
          </ac:spMkLst>
        </pc:spChg>
      </pc:sldChg>
    </pc:docChg>
  </pc:docChgLst>
  <pc:docChgLst>
    <pc:chgData name="Sara Osborne" userId="a42f22b5-e06b-4b3d-8c30-43dfe6e23ac7" providerId="ADAL" clId="{98B94906-25EF-4159-A7F4-469BD865EF7A}"/>
    <pc:docChg chg="modSld">
      <pc:chgData name="Sara Osborne" userId="a42f22b5-e06b-4b3d-8c30-43dfe6e23ac7" providerId="ADAL" clId="{98B94906-25EF-4159-A7F4-469BD865EF7A}" dt="2026-03-02T09:56:58.221" v="5" actId="20577"/>
      <pc:docMkLst>
        <pc:docMk/>
      </pc:docMkLst>
      <pc:sldChg chg="modSp mod">
        <pc:chgData name="Sara Osborne" userId="a42f22b5-e06b-4b3d-8c30-43dfe6e23ac7" providerId="ADAL" clId="{98B94906-25EF-4159-A7F4-469BD865EF7A}" dt="2026-03-02T09:56:58.221" v="5" actId="20577"/>
        <pc:sldMkLst>
          <pc:docMk/>
          <pc:sldMk cId="3081329059" sldId="256"/>
        </pc:sldMkLst>
        <pc:spChg chg="mod">
          <ac:chgData name="Sara Osborne" userId="a42f22b5-e06b-4b3d-8c30-43dfe6e23ac7" providerId="ADAL" clId="{98B94906-25EF-4159-A7F4-469BD865EF7A}" dt="2026-03-02T09:56:58.221" v="5" actId="20577"/>
          <ac:spMkLst>
            <pc:docMk/>
            <pc:sldMk cId="3081329059" sldId="256"/>
            <ac:spMk id="6" creationId="{00000000-0000-0000-0000-000000000000}"/>
          </ac:spMkLst>
        </pc:spChg>
        <pc:spChg chg="mod">
          <ac:chgData name="Sara Osborne" userId="a42f22b5-e06b-4b3d-8c30-43dfe6e23ac7" providerId="ADAL" clId="{98B94906-25EF-4159-A7F4-469BD865EF7A}" dt="2026-03-02T09:56:54.681" v="3" actId="6549"/>
          <ac:spMkLst>
            <pc:docMk/>
            <pc:sldMk cId="3081329059" sldId="256"/>
            <ac:spMk id="14" creationId="{00000000-0000-0000-0000-000000000000}"/>
          </ac:spMkLst>
        </pc:spChg>
        <pc:spChg chg="mod">
          <ac:chgData name="Sara Osborne" userId="a42f22b5-e06b-4b3d-8c30-43dfe6e23ac7" providerId="ADAL" clId="{98B94906-25EF-4159-A7F4-469BD865EF7A}" dt="2026-03-02T09:56:45.008" v="1" actId="6549"/>
          <ac:spMkLst>
            <pc:docMk/>
            <pc:sldMk cId="3081329059" sldId="256"/>
            <ac:spMk id="16" creationId="{00000000-0000-0000-0000-000000000000}"/>
          </ac:spMkLst>
        </pc:spChg>
        <pc:spChg chg="mod">
          <ac:chgData name="Sara Osborne" userId="a42f22b5-e06b-4b3d-8c30-43dfe6e23ac7" providerId="ADAL" clId="{98B94906-25EF-4159-A7F4-469BD865EF7A}" dt="2026-03-02T09:56:48.668" v="2" actId="6549"/>
          <ac:spMkLst>
            <pc:docMk/>
            <pc:sldMk cId="3081329059" sldId="256"/>
            <ac:spMk id="23" creationId="{00000000-0000-0000-0000-000000000000}"/>
          </ac:spMkLst>
        </pc:spChg>
        <pc:spChg chg="mod">
          <ac:chgData name="Sara Osborne" userId="a42f22b5-e06b-4b3d-8c30-43dfe6e23ac7" providerId="ADAL" clId="{98B94906-25EF-4159-A7F4-469BD865EF7A}" dt="2026-03-02T09:56:32.170" v="0" actId="6549"/>
          <ac:spMkLst>
            <pc:docMk/>
            <pc:sldMk cId="3081329059" sldId="256"/>
            <ac:spMk id="33" creationId="{00000000-0000-0000-0000-000000000000}"/>
          </ac:spMkLst>
        </pc:spChg>
      </pc:sldChg>
    </pc:docChg>
  </pc:docChgLst>
  <pc:docChgLst>
    <pc:chgData name="Sara Osborne" userId="a42f22b5-e06b-4b3d-8c30-43dfe6e23ac7" providerId="ADAL" clId="{596D5AF6-254E-43A6-99BF-92F5C4782AC0}"/>
    <pc:docChg chg="custSel modSld">
      <pc:chgData name="Sara Osborne" userId="a42f22b5-e06b-4b3d-8c30-43dfe6e23ac7" providerId="ADAL" clId="{596D5AF6-254E-43A6-99BF-92F5C4782AC0}" dt="2026-03-02T09:55:13.931" v="579" actId="20577"/>
      <pc:docMkLst>
        <pc:docMk/>
      </pc:docMkLst>
      <pc:sldChg chg="modSp mod">
        <pc:chgData name="Sara Osborne" userId="a42f22b5-e06b-4b3d-8c30-43dfe6e23ac7" providerId="ADAL" clId="{596D5AF6-254E-43A6-99BF-92F5C4782AC0}" dt="2026-03-02T09:55:13.931" v="579" actId="20577"/>
        <pc:sldMkLst>
          <pc:docMk/>
          <pc:sldMk cId="3081329059" sldId="256"/>
        </pc:sldMkLst>
        <pc:spChg chg="mod">
          <ac:chgData name="Sara Osborne" userId="a42f22b5-e06b-4b3d-8c30-43dfe6e23ac7" providerId="ADAL" clId="{596D5AF6-254E-43A6-99BF-92F5C4782AC0}" dt="2026-02-27T14:19:21.582" v="31" actId="20577"/>
          <ac:spMkLst>
            <pc:docMk/>
            <pc:sldMk cId="3081329059" sldId="256"/>
            <ac:spMk id="6" creationId="{00000000-0000-0000-0000-000000000000}"/>
          </ac:spMkLst>
        </pc:spChg>
        <pc:spChg chg="mod">
          <ac:chgData name="Sara Osborne" userId="a42f22b5-e06b-4b3d-8c30-43dfe6e23ac7" providerId="ADAL" clId="{596D5AF6-254E-43A6-99BF-92F5C4782AC0}" dt="2026-03-02T09:42:07.603" v="263" actId="6549"/>
          <ac:spMkLst>
            <pc:docMk/>
            <pc:sldMk cId="3081329059" sldId="256"/>
            <ac:spMk id="15" creationId="{00000000-0000-0000-0000-000000000000}"/>
          </ac:spMkLst>
        </pc:spChg>
        <pc:spChg chg="mod">
          <ac:chgData name="Sara Osborne" userId="a42f22b5-e06b-4b3d-8c30-43dfe6e23ac7" providerId="ADAL" clId="{596D5AF6-254E-43A6-99BF-92F5C4782AC0}" dt="2026-03-02T09:53:27.471" v="267" actId="20577"/>
          <ac:spMkLst>
            <pc:docMk/>
            <pc:sldMk cId="3081329059" sldId="256"/>
            <ac:spMk id="23" creationId="{00000000-0000-0000-0000-000000000000}"/>
          </ac:spMkLst>
        </pc:spChg>
        <pc:spChg chg="mod">
          <ac:chgData name="Sara Osborne" userId="a42f22b5-e06b-4b3d-8c30-43dfe6e23ac7" providerId="ADAL" clId="{596D5AF6-254E-43A6-99BF-92F5C4782AC0}" dt="2026-03-02T09:55:13.931" v="579" actId="20577"/>
          <ac:spMkLst>
            <pc:docMk/>
            <pc:sldMk cId="3081329059" sldId="256"/>
            <ac:spMk id="33" creationId="{00000000-0000-0000-0000-000000000000}"/>
          </ac:spMkLst>
        </pc:spChg>
      </pc:sldChg>
    </pc:docChg>
  </pc:docChgLst>
  <pc:docChgLst>
    <pc:chgData name="Gemma Walford" userId="S::gwalford@haydonwick.swindon.sch.uk::6a34be28-65b2-414d-9521-edcbefebbe21" providerId="AD" clId="Web-{B0EC5907-F11B-9592-06A9-D3A0FD19FEC0}"/>
    <pc:docChg chg="modSld">
      <pc:chgData name="Gemma Walford" userId="S::gwalford@haydonwick.swindon.sch.uk::6a34be28-65b2-414d-9521-edcbefebbe21" providerId="AD" clId="Web-{B0EC5907-F11B-9592-06A9-D3A0FD19FEC0}" dt="2026-03-19T12:54:19.651" v="182" actId="20577"/>
      <pc:docMkLst>
        <pc:docMk/>
      </pc:docMkLst>
      <pc:sldChg chg="modSp">
        <pc:chgData name="Gemma Walford" userId="S::gwalford@haydonwick.swindon.sch.uk::6a34be28-65b2-414d-9521-edcbefebbe21" providerId="AD" clId="Web-{B0EC5907-F11B-9592-06A9-D3A0FD19FEC0}" dt="2026-03-19T12:54:19.651" v="182" actId="20577"/>
        <pc:sldMkLst>
          <pc:docMk/>
          <pc:sldMk cId="3081329059" sldId="256"/>
        </pc:sldMkLst>
        <pc:spChg chg="mod">
          <ac:chgData name="Gemma Walford" userId="S::gwalford@haydonwick.swindon.sch.uk::6a34be28-65b2-414d-9521-edcbefebbe21" providerId="AD" clId="Web-{B0EC5907-F11B-9592-06A9-D3A0FD19FEC0}" dt="2026-03-19T12:54:19.651" v="182" actId="20577"/>
          <ac:spMkLst>
            <pc:docMk/>
            <pc:sldMk cId="3081329059" sldId="256"/>
            <ac:spMk id="16" creationId="{00000000-0000-0000-0000-000000000000}"/>
          </ac:spMkLst>
        </pc:spChg>
      </pc:sldChg>
    </pc:docChg>
  </pc:docChgLst>
  <pc:docChgLst>
    <pc:chgData name="Gemma Walford" userId="S::gwalford@haydonwick.swindon.sch.uk::6a34be28-65b2-414d-9521-edcbefebbe21" providerId="AD" clId="Web-{DD185BAC-3B13-8496-3D63-B922FCFC7ED3}"/>
    <pc:docChg chg="modSld">
      <pc:chgData name="Gemma Walford" userId="S::gwalford@haydonwick.swindon.sch.uk::6a34be28-65b2-414d-9521-edcbefebbe21" providerId="AD" clId="Web-{DD185BAC-3B13-8496-3D63-B922FCFC7ED3}" dt="2026-03-17T08:39:57.424" v="188" actId="20577"/>
      <pc:docMkLst>
        <pc:docMk/>
      </pc:docMkLst>
      <pc:sldChg chg="modSp">
        <pc:chgData name="Gemma Walford" userId="S::gwalford@haydonwick.swindon.sch.uk::6a34be28-65b2-414d-9521-edcbefebbe21" providerId="AD" clId="Web-{DD185BAC-3B13-8496-3D63-B922FCFC7ED3}" dt="2026-03-17T08:39:57.424" v="188" actId="20577"/>
        <pc:sldMkLst>
          <pc:docMk/>
          <pc:sldMk cId="3081329059" sldId="256"/>
        </pc:sldMkLst>
        <pc:spChg chg="mod">
          <ac:chgData name="Gemma Walford" userId="S::gwalford@haydonwick.swindon.sch.uk::6a34be28-65b2-414d-9521-edcbefebbe21" providerId="AD" clId="Web-{DD185BAC-3B13-8496-3D63-B922FCFC7ED3}" dt="2026-03-17T08:18:22.878" v="76" actId="20577"/>
          <ac:spMkLst>
            <pc:docMk/>
            <pc:sldMk cId="3081329059" sldId="256"/>
            <ac:spMk id="14" creationId="{00000000-0000-0000-0000-000000000000}"/>
          </ac:spMkLst>
        </pc:spChg>
        <pc:spChg chg="mod">
          <ac:chgData name="Gemma Walford" userId="S::gwalford@haydonwick.swindon.sch.uk::6a34be28-65b2-414d-9521-edcbefebbe21" providerId="AD" clId="Web-{DD185BAC-3B13-8496-3D63-B922FCFC7ED3}" dt="2026-03-17T08:39:56.220" v="187" actId="20577"/>
          <ac:spMkLst>
            <pc:docMk/>
            <pc:sldMk cId="3081329059" sldId="256"/>
            <ac:spMk id="23" creationId="{00000000-0000-0000-0000-000000000000}"/>
          </ac:spMkLst>
        </pc:spChg>
        <pc:spChg chg="mod">
          <ac:chgData name="Gemma Walford" userId="S::gwalford@haydonwick.swindon.sch.uk::6a34be28-65b2-414d-9521-edcbefebbe21" providerId="AD" clId="Web-{DD185BAC-3B13-8496-3D63-B922FCFC7ED3}" dt="2026-03-17T08:39:57.424" v="188" actId="20577"/>
          <ac:spMkLst>
            <pc:docMk/>
            <pc:sldMk cId="3081329059" sldId="256"/>
            <ac:spMk id="24" creationId="{00000000-0000-0000-0000-000000000000}"/>
          </ac:spMkLst>
        </pc:spChg>
      </pc:sldChg>
    </pc:docChg>
  </pc:docChgLst>
  <pc:docChgLst>
    <pc:chgData clId="Web-{B0EC5907-F11B-9592-06A9-D3A0FD19FEC0}"/>
    <pc:docChg chg="modSld">
      <pc:chgData name="" userId="" providerId="" clId="Web-{B0EC5907-F11B-9592-06A9-D3A0FD19FEC0}" dt="2026-03-19T12:51:38.142" v="2" actId="20577"/>
      <pc:docMkLst>
        <pc:docMk/>
      </pc:docMkLst>
      <pc:sldChg chg="modSp">
        <pc:chgData name="" userId="" providerId="" clId="Web-{B0EC5907-F11B-9592-06A9-D3A0FD19FEC0}" dt="2026-03-19T12:51:38.142" v="2" actId="20577"/>
        <pc:sldMkLst>
          <pc:docMk/>
          <pc:sldMk cId="3081329059" sldId="256"/>
        </pc:sldMkLst>
        <pc:spChg chg="mod">
          <ac:chgData name="" userId="" providerId="" clId="Web-{B0EC5907-F11B-9592-06A9-D3A0FD19FEC0}" dt="2026-03-19T12:51:38.142" v="2" actId="20577"/>
          <ac:spMkLst>
            <pc:docMk/>
            <pc:sldMk cId="3081329059" sldId="256"/>
            <ac:spMk id="1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F297537-EDE2-46E7-B252-AB3548EAB2D1}" type="datetimeFigureOut">
              <a:rPr lang="en-GB" smtClean="0"/>
              <a:t>19/03/2026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D57FA92-C0C8-4B23-A196-3D794DBFC4E9}" type="slidenum">
              <a:rPr lang="en-GB" smtClean="0"/>
              <a:t>‹#›</a:t>
            </a:fld>
            <a:endParaRPr lang="en-GB"/>
          </a:p>
        </p:txBody>
      </p:sp>
    </p:spTree>
    <p:extLst>
      <p:ext uri="{BB962C8B-B14F-4D97-AF65-F5344CB8AC3E}">
        <p14:creationId xmlns:p14="http://schemas.microsoft.com/office/powerpoint/2010/main" val="30305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57FA92-C0C8-4B23-A196-3D794DBFC4E9}" type="slidenum">
              <a:rPr lang="en-GB" smtClean="0"/>
              <a:t>1</a:t>
            </a:fld>
            <a:endParaRPr lang="en-GB"/>
          </a:p>
        </p:txBody>
      </p:sp>
    </p:spTree>
    <p:extLst>
      <p:ext uri="{BB962C8B-B14F-4D97-AF65-F5344CB8AC3E}">
        <p14:creationId xmlns:p14="http://schemas.microsoft.com/office/powerpoint/2010/main" val="3123612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85593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120920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71188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517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C4436-353D-4FDB-9A33-3EFC4CA348A3}" type="datetimeFigureOut">
              <a:rPr lang="en-GB" smtClean="0"/>
              <a:t>19/03/2026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54972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9C4436-353D-4FDB-9A33-3EFC4CA348A3}"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09970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9C4436-353D-4FDB-9A33-3EFC4CA348A3}" type="datetimeFigureOut">
              <a:rPr lang="en-GB" smtClean="0"/>
              <a:t>19/03/2026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55362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C4436-353D-4FDB-9A33-3EFC4CA348A3}" type="datetimeFigureOut">
              <a:rPr lang="en-GB" smtClean="0"/>
              <a:t>19/03/2026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0474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C4436-353D-4FDB-9A33-3EFC4CA348A3}" type="datetimeFigureOut">
              <a:rPr lang="en-GB" smtClean="0"/>
              <a:t>19/03/2026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88175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0930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89913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C4436-353D-4FDB-9A33-3EFC4CA348A3}" type="datetimeFigureOut">
              <a:rPr lang="en-GB" smtClean="0"/>
              <a:t>19/03/2026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A79D-C17F-4CDD-9C5D-268D68E527B6}" type="slidenum">
              <a:rPr lang="en-GB" smtClean="0"/>
              <a:t>‹#›</a:t>
            </a:fld>
            <a:endParaRPr lang="en-GB"/>
          </a:p>
        </p:txBody>
      </p:sp>
    </p:spTree>
    <p:extLst>
      <p:ext uri="{BB962C8B-B14F-4D97-AF65-F5344CB8AC3E}">
        <p14:creationId xmlns:p14="http://schemas.microsoft.com/office/powerpoint/2010/main" val="194399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8000"/>
            <a:lum/>
          </a:blip>
          <a:srcRect/>
          <a:stretch>
            <a:fillRect t="-9000" b="-9000"/>
          </a:stretch>
        </a:blipFill>
        <a:effectLst/>
      </p:bgPr>
    </p:bg>
    <p:spTree>
      <p:nvGrpSpPr>
        <p:cNvPr id="1" name=""/>
        <p:cNvGrpSpPr/>
        <p:nvPr/>
      </p:nvGrpSpPr>
      <p:grpSpPr>
        <a:xfrm>
          <a:off x="0" y="0"/>
          <a:ext cx="0" cy="0"/>
          <a:chOff x="0" y="0"/>
          <a:chExt cx="0" cy="0"/>
        </a:xfrm>
      </p:grpSpPr>
      <p:sp>
        <p:nvSpPr>
          <p:cNvPr id="6" name="TextBox 5"/>
          <p:cNvSpPr txBox="1"/>
          <p:nvPr/>
        </p:nvSpPr>
        <p:spPr>
          <a:xfrm>
            <a:off x="4856535" y="1249059"/>
            <a:ext cx="3314157" cy="2362185"/>
          </a:xfrm>
          <a:prstGeom prst="rect">
            <a:avLst/>
          </a:prstGeom>
          <a:solidFill>
            <a:schemeClr val="accent2">
              <a:lumMod val="20000"/>
              <a:lumOff val="80000"/>
              <a:alpha val="39000"/>
            </a:schemeClr>
          </a:solidFill>
          <a:ln w="95250" cmpd="tri">
            <a:solidFill>
              <a:srgbClr val="CC0099"/>
            </a:solidFill>
            <a:prstDash val="solid"/>
          </a:ln>
        </p:spPr>
        <p:txBody>
          <a:bodyPr wrap="square" rtlCol="0">
            <a:spAutoFit/>
          </a:bodyPr>
          <a:lstStyle/>
          <a:p>
            <a:pPr algn="ctr"/>
            <a:endParaRPr lang="en-GB" sz="900" dirty="0">
              <a:latin typeface="Kristen ITC" panose="03050502040202030202" pitchFamily="66" charset="0"/>
              <a:cs typeface="Ideal Sans Bold" pitchFamily="50" charset="0"/>
            </a:endParaRPr>
          </a:p>
          <a:p>
            <a:pPr algn="ctr"/>
            <a:r>
              <a:rPr lang="en-GB" b="1">
                <a:solidFill>
                  <a:srgbClr val="CC0099"/>
                </a:solidFill>
                <a:latin typeface="Kristen ITC" panose="03050502040202030202" pitchFamily="66" charset="0"/>
                <a:cs typeface="Ideal Sans Bold" pitchFamily="50" charset="0"/>
              </a:rPr>
              <a:t>Year 1 </a:t>
            </a:r>
            <a:r>
              <a:rPr lang="en-GB" b="1" dirty="0">
                <a:solidFill>
                  <a:srgbClr val="CC0099"/>
                </a:solidFill>
                <a:latin typeface="Kristen ITC" panose="03050502040202030202" pitchFamily="66" charset="0"/>
                <a:cs typeface="Ideal Sans Bold" pitchFamily="50" charset="0"/>
              </a:rPr>
              <a:t>Term 5 2026</a:t>
            </a:r>
          </a:p>
          <a:p>
            <a:pPr algn="ctr"/>
            <a:endParaRPr lang="en-GB" sz="320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050" dirty="0">
              <a:solidFill>
                <a:schemeClr val="accent2"/>
              </a:solidFill>
              <a:latin typeface="Kristen ITC" panose="03050502040202030202" pitchFamily="66" charset="0"/>
              <a:cs typeface="Ideal Sans Bold" pitchFamily="50" charset="0"/>
            </a:endParaRPr>
          </a:p>
          <a:p>
            <a:pPr algn="ctr"/>
            <a:endParaRPr lang="en-GB" sz="1200" dirty="0">
              <a:solidFill>
                <a:schemeClr val="accent2"/>
              </a:solidFill>
              <a:latin typeface="Kristen ITC" panose="03050502040202030202" pitchFamily="66" charset="0"/>
              <a:cs typeface="Ideal Sans Bold" pitchFamily="50" charset="0"/>
            </a:endParaRPr>
          </a:p>
          <a:p>
            <a:pPr algn="ctr"/>
            <a:r>
              <a:rPr lang="en-GB" sz="2400" b="1" dirty="0">
                <a:solidFill>
                  <a:srgbClr val="CC0099"/>
                </a:solidFill>
                <a:latin typeface="Kristen ITC" panose="03050502040202030202" pitchFamily="66" charset="0"/>
                <a:cs typeface="Ideal Sans Bold" pitchFamily="50" charset="0"/>
              </a:rPr>
              <a:t>Incredible India</a:t>
            </a:r>
          </a:p>
        </p:txBody>
      </p:sp>
      <p:sp>
        <p:nvSpPr>
          <p:cNvPr id="14" name="TextBox 13"/>
          <p:cNvSpPr txBox="1"/>
          <p:nvPr/>
        </p:nvSpPr>
        <p:spPr>
          <a:xfrm>
            <a:off x="119296" y="5860042"/>
            <a:ext cx="3258750" cy="861774"/>
          </a:xfrm>
          <a:prstGeom prst="rect">
            <a:avLst/>
          </a:prstGeom>
          <a:solidFill>
            <a:srgbClr val="FDE9FC">
              <a:alpha val="48000"/>
            </a:srgbClr>
          </a:solidFill>
          <a:ln w="38100">
            <a:solidFill>
              <a:srgbClr val="CC0099"/>
            </a:solidFill>
          </a:ln>
        </p:spPr>
        <p:txBody>
          <a:bodyPr wrap="square" lIns="91440" tIns="45720" rIns="91440" bIns="45720" rtlCol="0" anchor="t">
            <a:spAutoFit/>
          </a:bodyPr>
          <a:lstStyle/>
          <a:p>
            <a:r>
              <a:rPr lang="en-GB" sz="1400" b="1" u="sng" dirty="0">
                <a:solidFill>
                  <a:srgbClr val="CC0099"/>
                </a:solidFill>
                <a:latin typeface="Kristen ITC" panose="03050502040202030202" pitchFamily="66" charset="0"/>
              </a:rPr>
              <a:t>Computing </a:t>
            </a:r>
          </a:p>
          <a:p>
            <a:r>
              <a:rPr lang="en-GB" sz="1200" dirty="0">
                <a:solidFill>
                  <a:srgbClr val="CC0099"/>
                </a:solidFill>
                <a:latin typeface="Calibri"/>
                <a:ea typeface="Calibri"/>
                <a:cs typeface="Calibri"/>
              </a:rPr>
              <a:t>We will be learning about digital stories. Children will use 2Simple to create their </a:t>
            </a:r>
            <a:r>
              <a:rPr lang="en-GB" sz="1200">
                <a:solidFill>
                  <a:srgbClr val="CC0099"/>
                </a:solidFill>
                <a:latin typeface="Calibri"/>
                <a:ea typeface="Calibri"/>
                <a:cs typeface="Calibri"/>
              </a:rPr>
              <a:t>own story books adding sounds and animations.</a:t>
            </a:r>
            <a:endParaRPr lang="en-GB" sz="1200" dirty="0">
              <a:solidFill>
                <a:srgbClr val="CC0099"/>
              </a:solidFill>
              <a:latin typeface="Calibri"/>
              <a:ea typeface="Calibri"/>
              <a:cs typeface="Calibri"/>
            </a:endParaRPr>
          </a:p>
        </p:txBody>
      </p:sp>
      <p:sp>
        <p:nvSpPr>
          <p:cNvPr id="15" name="TextBox 14"/>
          <p:cNvSpPr txBox="1"/>
          <p:nvPr/>
        </p:nvSpPr>
        <p:spPr>
          <a:xfrm>
            <a:off x="136635" y="157693"/>
            <a:ext cx="3590786" cy="3108543"/>
          </a:xfrm>
          <a:prstGeom prst="rect">
            <a:avLst/>
          </a:prstGeom>
          <a:solidFill>
            <a:schemeClr val="bg2">
              <a:lumMod val="90000"/>
              <a:alpha val="48000"/>
            </a:schemeClr>
          </a:solidFill>
          <a:ln w="38100">
            <a:solidFill>
              <a:srgbClr val="54DE08"/>
            </a:solidFill>
          </a:ln>
        </p:spPr>
        <p:txBody>
          <a:bodyPr wrap="square" rtlCol="0">
            <a:spAutoFit/>
          </a:bodyPr>
          <a:lstStyle/>
          <a:p>
            <a:r>
              <a:rPr lang="en-GB" sz="1400" b="1" u="sng" dirty="0">
                <a:solidFill>
                  <a:srgbClr val="00B050"/>
                </a:solidFill>
                <a:latin typeface="Kristen ITC" panose="03050502040202030202" pitchFamily="66" charset="0"/>
              </a:rPr>
              <a:t>English</a:t>
            </a:r>
          </a:p>
          <a:p>
            <a:r>
              <a:rPr lang="en-GB" sz="1400" dirty="0">
                <a:solidFill>
                  <a:srgbClr val="00B050"/>
                </a:solidFill>
                <a:latin typeface="Twinkl" pitchFamily="2" charset="0"/>
              </a:rPr>
              <a:t>We will start the term writing a character description on a monster we will be designing. We are also reading the texts ‘The Pirate Cruncher,’ and ‘Clean Up.’ Writing Focus: </a:t>
            </a:r>
          </a:p>
          <a:p>
            <a:pPr marL="285750" indent="-285750">
              <a:buSzPct val="97000"/>
              <a:buFont typeface="Arial" panose="020B0604020202020204" pitchFamily="34" charset="0"/>
              <a:buChar char="•"/>
            </a:pPr>
            <a:r>
              <a:rPr lang="en-GB" sz="1400" dirty="0">
                <a:solidFill>
                  <a:srgbClr val="00B050"/>
                </a:solidFill>
                <a:latin typeface="Twinkl" pitchFamily="2" charset="0"/>
              </a:rPr>
              <a:t>Descriptions </a:t>
            </a:r>
          </a:p>
          <a:p>
            <a:pPr marL="285750" indent="-285750">
              <a:buSzPct val="97000"/>
              <a:buFont typeface="Arial" panose="020B0604020202020204" pitchFamily="34" charset="0"/>
              <a:buChar char="•"/>
            </a:pPr>
            <a:r>
              <a:rPr lang="en-GB" sz="1400" dirty="0">
                <a:solidFill>
                  <a:srgbClr val="00B050"/>
                </a:solidFill>
                <a:latin typeface="Twinkl" pitchFamily="2" charset="0"/>
              </a:rPr>
              <a:t>Information texts</a:t>
            </a:r>
          </a:p>
          <a:p>
            <a:r>
              <a:rPr lang="en-GB" sz="1400" dirty="0">
                <a:solidFill>
                  <a:srgbClr val="00B050"/>
                </a:solidFill>
                <a:latin typeface="Twinkl" pitchFamily="2" charset="0"/>
              </a:rPr>
              <a:t>Grammar Focus: </a:t>
            </a:r>
          </a:p>
          <a:p>
            <a:pPr marL="285750" indent="-285750">
              <a:buFont typeface="Arial" panose="020B0604020202020204" pitchFamily="34" charset="0"/>
              <a:buChar char="•"/>
            </a:pPr>
            <a:r>
              <a:rPr lang="en-GB" sz="1400" dirty="0">
                <a:solidFill>
                  <a:srgbClr val="00B050"/>
                </a:solidFill>
                <a:latin typeface="Twinkl" pitchFamily="2" charset="0"/>
              </a:rPr>
              <a:t>Commas in lists </a:t>
            </a:r>
          </a:p>
          <a:p>
            <a:pPr marL="285750" indent="-285750">
              <a:buFont typeface="Arial" panose="020B0604020202020204" pitchFamily="34" charset="0"/>
              <a:buChar char="•"/>
            </a:pPr>
            <a:r>
              <a:rPr lang="en-GB" sz="1400" dirty="0">
                <a:solidFill>
                  <a:srgbClr val="00B050"/>
                </a:solidFill>
                <a:latin typeface="Twinkl" pitchFamily="2" charset="0"/>
              </a:rPr>
              <a:t>Possessive Apostrophes</a:t>
            </a:r>
          </a:p>
          <a:p>
            <a:pPr marL="285750" indent="-285750">
              <a:buFont typeface="Arial" panose="020B0604020202020204" pitchFamily="34" charset="0"/>
              <a:buChar char="•"/>
            </a:pPr>
            <a:r>
              <a:rPr lang="en-GB" sz="1400" dirty="0">
                <a:solidFill>
                  <a:srgbClr val="00B050"/>
                </a:solidFill>
                <a:latin typeface="Twinkl" pitchFamily="2" charset="0"/>
              </a:rPr>
              <a:t>Adverbs</a:t>
            </a:r>
          </a:p>
          <a:p>
            <a:pPr marL="285750" indent="-285750">
              <a:buFont typeface="Arial" panose="020B0604020202020204" pitchFamily="34" charset="0"/>
              <a:buChar char="•"/>
            </a:pPr>
            <a:r>
              <a:rPr lang="en-GB" sz="1400" dirty="0">
                <a:solidFill>
                  <a:srgbClr val="00B050"/>
                </a:solidFill>
                <a:latin typeface="Twinkl" pitchFamily="2" charset="0"/>
              </a:rPr>
              <a:t>Subordinate clauses</a:t>
            </a:r>
          </a:p>
          <a:p>
            <a:pPr marL="285750" indent="-285750">
              <a:buFont typeface="Arial" panose="020B0604020202020204" pitchFamily="34" charset="0"/>
              <a:buChar char="•"/>
            </a:pPr>
            <a:r>
              <a:rPr lang="en-GB" sz="1400" dirty="0">
                <a:solidFill>
                  <a:srgbClr val="00B050"/>
                </a:solidFill>
                <a:latin typeface="Twinkl" pitchFamily="2" charset="0"/>
              </a:rPr>
              <a:t>Expanded noun phrases</a:t>
            </a:r>
            <a:endParaRPr lang="en-GB" b="1" u="sng" dirty="0">
              <a:solidFill>
                <a:srgbClr val="00B050"/>
              </a:solidFill>
              <a:latin typeface="Kristen ITC" panose="03050502040202030202" pitchFamily="66" charset="0"/>
            </a:endParaRPr>
          </a:p>
        </p:txBody>
      </p:sp>
      <p:sp>
        <p:nvSpPr>
          <p:cNvPr id="16" name="TextBox 15"/>
          <p:cNvSpPr txBox="1"/>
          <p:nvPr/>
        </p:nvSpPr>
        <p:spPr>
          <a:xfrm>
            <a:off x="9115028" y="365143"/>
            <a:ext cx="2940337" cy="3323987"/>
          </a:xfrm>
          <a:prstGeom prst="rect">
            <a:avLst/>
          </a:prstGeom>
          <a:solidFill>
            <a:schemeClr val="bg1">
              <a:alpha val="38000"/>
            </a:schemeClr>
          </a:solidFill>
          <a:ln w="38100">
            <a:solidFill>
              <a:srgbClr val="FF3300"/>
            </a:solidFill>
          </a:ln>
        </p:spPr>
        <p:txBody>
          <a:bodyPr wrap="square" lIns="91440" tIns="45720" rIns="91440" bIns="45720" rtlCol="0" anchor="t">
            <a:spAutoFit/>
          </a:bodyPr>
          <a:lstStyle/>
          <a:p>
            <a:r>
              <a:rPr lang="en-GB" b="1" u="sng" dirty="0">
                <a:solidFill>
                  <a:srgbClr val="FF3300"/>
                </a:solidFill>
                <a:latin typeface="Kristen ITC" panose="03050502040202030202" pitchFamily="66" charset="0"/>
              </a:rPr>
              <a:t>Maths</a:t>
            </a:r>
            <a:r>
              <a:rPr lang="en-GB" dirty="0">
                <a:solidFill>
                  <a:srgbClr val="FF3300"/>
                </a:solidFill>
                <a:latin typeface="Kristen ITC" panose="03050502040202030202" pitchFamily="66" charset="0"/>
              </a:rPr>
              <a:t> </a:t>
            </a:r>
          </a:p>
          <a:p>
            <a:r>
              <a:rPr lang="en-GB" sz="1600" dirty="0">
                <a:solidFill>
                  <a:srgbClr val="FF3300"/>
                </a:solidFill>
                <a:latin typeface="Twinkl"/>
              </a:rPr>
              <a:t>This term we will </a:t>
            </a:r>
            <a:r>
              <a:rPr lang="en-GB" sz="1600" b="1" dirty="0">
                <a:solidFill>
                  <a:srgbClr val="FF3300"/>
                </a:solidFill>
                <a:latin typeface="Twinkl"/>
              </a:rPr>
              <a:t> </a:t>
            </a:r>
            <a:r>
              <a:rPr lang="en-GB" sz="1600" dirty="0">
                <a:solidFill>
                  <a:srgbClr val="FF3300"/>
                </a:solidFill>
                <a:latin typeface="Twinkl"/>
              </a:rPr>
              <a:t>be learning about addition and subtraction, We will learn about adding two digit numbers and bridging ten.</a:t>
            </a:r>
            <a:r>
              <a:rPr lang="en-GB" sz="1600" b="1" dirty="0">
                <a:solidFill>
                  <a:srgbClr val="FF3300"/>
                </a:solidFill>
                <a:latin typeface="Twinkl"/>
              </a:rPr>
              <a:t> </a:t>
            </a:r>
            <a:r>
              <a:rPr lang="en-GB" sz="1600" dirty="0">
                <a:solidFill>
                  <a:srgbClr val="FF3300"/>
                </a:solidFill>
                <a:latin typeface="Twinkl"/>
              </a:rPr>
              <a:t>We will continue learning about halves and quarters, including turns. Finally, we will be </a:t>
            </a:r>
            <a:r>
              <a:rPr lang="en-GB" sz="1600" dirty="0" err="1">
                <a:solidFill>
                  <a:srgbClr val="FF3300"/>
                </a:solidFill>
                <a:latin typeface="Twinkl"/>
              </a:rPr>
              <a:t>be</a:t>
            </a:r>
            <a:r>
              <a:rPr lang="en-GB" sz="1600" dirty="0">
                <a:solidFill>
                  <a:srgbClr val="FF3300"/>
                </a:solidFill>
                <a:latin typeface="Twinkl"/>
              </a:rPr>
              <a:t> using </a:t>
            </a:r>
            <a:r>
              <a:rPr lang="en-GB" sz="1600" dirty="0" err="1">
                <a:solidFill>
                  <a:srgbClr val="FF3300"/>
                </a:solidFill>
                <a:latin typeface="Twinkl"/>
              </a:rPr>
              <a:t>anologue</a:t>
            </a:r>
            <a:r>
              <a:rPr lang="en-GB" sz="1600" dirty="0">
                <a:solidFill>
                  <a:srgbClr val="FF3300"/>
                </a:solidFill>
                <a:latin typeface="Twinkl"/>
              </a:rPr>
              <a:t> clocks to tell the time to the hour, half past and quarter past.</a:t>
            </a:r>
          </a:p>
          <a:p>
            <a:endParaRPr lang="en-GB" sz="1600" dirty="0">
              <a:solidFill>
                <a:srgbClr val="FF3300"/>
              </a:solidFill>
              <a:latin typeface="Twinkl" pitchFamily="2" charset="0"/>
            </a:endParaRPr>
          </a:p>
          <a:p>
            <a:endParaRPr lang="en-GB" sz="1600" dirty="0">
              <a:solidFill>
                <a:srgbClr val="FF3300"/>
              </a:solidFill>
              <a:latin typeface="Twinkl" pitchFamily="2" charset="0"/>
            </a:endParaRPr>
          </a:p>
        </p:txBody>
      </p:sp>
      <p:sp>
        <p:nvSpPr>
          <p:cNvPr id="23" name="TextBox 22"/>
          <p:cNvSpPr txBox="1"/>
          <p:nvPr/>
        </p:nvSpPr>
        <p:spPr>
          <a:xfrm>
            <a:off x="8055539" y="3813954"/>
            <a:ext cx="3999826" cy="1569660"/>
          </a:xfrm>
          <a:prstGeom prst="rect">
            <a:avLst/>
          </a:prstGeom>
          <a:solidFill>
            <a:schemeClr val="accent6">
              <a:lumMod val="20000"/>
              <a:lumOff val="80000"/>
              <a:alpha val="36000"/>
            </a:schemeClr>
          </a:solidFill>
          <a:ln w="38100">
            <a:solidFill>
              <a:srgbClr val="008000"/>
            </a:solidFill>
          </a:ln>
        </p:spPr>
        <p:txBody>
          <a:bodyPr wrap="square" lIns="91440" tIns="45720" rIns="91440" bIns="45720" rtlCol="0" anchor="t">
            <a:spAutoFit/>
          </a:bodyPr>
          <a:lstStyle/>
          <a:p>
            <a:r>
              <a:rPr lang="en-GB" sz="1600" b="1" u="sng" dirty="0">
                <a:solidFill>
                  <a:srgbClr val="008000"/>
                </a:solidFill>
                <a:latin typeface="Kristen ITC"/>
              </a:rPr>
              <a:t>Science </a:t>
            </a:r>
            <a:r>
              <a:rPr lang="en-GB" sz="1600" b="1" u="sng">
                <a:solidFill>
                  <a:srgbClr val="008000"/>
                </a:solidFill>
                <a:latin typeface="Twinkl"/>
              </a:rPr>
              <a:t>–</a:t>
            </a:r>
          </a:p>
          <a:p>
            <a:r>
              <a:rPr lang="en-GB" sz="1600" dirty="0">
                <a:solidFill>
                  <a:srgbClr val="008000"/>
                </a:solidFill>
                <a:latin typeface="Twinkl"/>
              </a:rPr>
              <a:t>We will be learning about plants this term. We will learn to identify the different parts of a plant, be able to name a range of common plants and know the difference between deciduous and evergreen.</a:t>
            </a:r>
          </a:p>
        </p:txBody>
      </p:sp>
      <p:sp>
        <p:nvSpPr>
          <p:cNvPr id="26" name="TextBox 25"/>
          <p:cNvSpPr txBox="1"/>
          <p:nvPr/>
        </p:nvSpPr>
        <p:spPr>
          <a:xfrm>
            <a:off x="3856247" y="136673"/>
            <a:ext cx="4417846" cy="954107"/>
          </a:xfrm>
          <a:prstGeom prst="rect">
            <a:avLst/>
          </a:prstGeom>
          <a:solidFill>
            <a:srgbClr val="FDE9FC">
              <a:alpha val="38000"/>
            </a:srgbClr>
          </a:solidFill>
          <a:ln w="38100">
            <a:solidFill>
              <a:srgbClr val="FF0066"/>
            </a:solidFill>
          </a:ln>
        </p:spPr>
        <p:txBody>
          <a:bodyPr wrap="square" rtlCol="0">
            <a:spAutoFit/>
          </a:bodyPr>
          <a:lstStyle/>
          <a:p>
            <a:r>
              <a:rPr lang="en-GB" sz="1400" b="1" u="sng" dirty="0">
                <a:solidFill>
                  <a:srgbClr val="FF0066"/>
                </a:solidFill>
                <a:latin typeface="Kristen ITC" panose="03050502040202030202" pitchFamily="66" charset="0"/>
              </a:rPr>
              <a:t>Values &amp; PHSE </a:t>
            </a:r>
            <a:r>
              <a:rPr lang="en-GB" sz="1400" dirty="0">
                <a:solidFill>
                  <a:srgbClr val="FF0066"/>
                </a:solidFill>
                <a:latin typeface="Twinkl" pitchFamily="2" charset="0"/>
              </a:rPr>
              <a:t>We will focus on the values of Honesty and Caring. </a:t>
            </a:r>
          </a:p>
          <a:p>
            <a:r>
              <a:rPr lang="en-GB" sz="1400" dirty="0">
                <a:solidFill>
                  <a:srgbClr val="FF0066"/>
                </a:solidFill>
                <a:latin typeface="Twinkl" pitchFamily="2" charset="0"/>
              </a:rPr>
              <a:t>Jigsaw – Relationships. We will focus on the importance of family, friendship, trust and kindness. </a:t>
            </a:r>
            <a:endParaRPr lang="en-GB" sz="1600" dirty="0">
              <a:solidFill>
                <a:srgbClr val="FF0066"/>
              </a:solidFill>
              <a:latin typeface="Twinkl" pitchFamily="2" charset="0"/>
            </a:endParaRPr>
          </a:p>
        </p:txBody>
      </p:sp>
      <p:sp>
        <p:nvSpPr>
          <p:cNvPr id="32" name="TextBox 31"/>
          <p:cNvSpPr txBox="1"/>
          <p:nvPr/>
        </p:nvSpPr>
        <p:spPr>
          <a:xfrm>
            <a:off x="3466188" y="3856083"/>
            <a:ext cx="4469122" cy="2800767"/>
          </a:xfrm>
          <a:prstGeom prst="rect">
            <a:avLst/>
          </a:prstGeom>
          <a:solidFill>
            <a:schemeClr val="accent2">
              <a:lumMod val="20000"/>
              <a:lumOff val="80000"/>
              <a:alpha val="39000"/>
            </a:schemeClr>
          </a:solidFill>
          <a:ln w="38100">
            <a:solidFill>
              <a:srgbClr val="C00000"/>
            </a:solidFill>
          </a:ln>
        </p:spPr>
        <p:txBody>
          <a:bodyPr wrap="square" rtlCol="0">
            <a:spAutoFit/>
          </a:bodyPr>
          <a:lstStyle/>
          <a:p>
            <a:r>
              <a:rPr lang="en-GB" sz="1600" b="1" u="sng" dirty="0">
                <a:solidFill>
                  <a:srgbClr val="C00000"/>
                </a:solidFill>
                <a:latin typeface="Kristen ITC" panose="03050502040202030202" pitchFamily="66" charset="0"/>
              </a:rPr>
              <a:t>Geography </a:t>
            </a:r>
            <a:r>
              <a:rPr lang="en-GB" sz="1600" b="1" u="sng" dirty="0">
                <a:solidFill>
                  <a:srgbClr val="C00000"/>
                </a:solidFill>
                <a:latin typeface="Twinkl" pitchFamily="2" charset="0"/>
              </a:rPr>
              <a:t>– Where in the world is India?</a:t>
            </a:r>
          </a:p>
          <a:p>
            <a:r>
              <a:rPr lang="en-GB" sz="1600" dirty="0">
                <a:solidFill>
                  <a:srgbClr val="C00000"/>
                </a:solidFill>
                <a:latin typeface="Twinkl" pitchFamily="2" charset="0"/>
              </a:rPr>
              <a:t>We use be using atlases to locate where we are in the world and where India is. We will learn the oceans of the world and what it means to be near the equator. </a:t>
            </a:r>
          </a:p>
          <a:p>
            <a:r>
              <a:rPr lang="en-GB" sz="1600" dirty="0">
                <a:solidFill>
                  <a:srgbClr val="C00000"/>
                </a:solidFill>
                <a:latin typeface="Twinkl" pitchFamily="2" charset="0"/>
              </a:rPr>
              <a:t>We will also be looking at features of life in an Indian village and comparing them to the UK. We are looking forward to tasting some Indian food and comparing it typically British Food.</a:t>
            </a:r>
          </a:p>
          <a:p>
            <a:r>
              <a:rPr lang="en-GB" sz="1600" dirty="0">
                <a:solidFill>
                  <a:srgbClr val="C00000"/>
                </a:solidFill>
                <a:latin typeface="Twinkl" pitchFamily="2" charset="0"/>
              </a:rPr>
              <a:t>We will also then create our own maps. </a:t>
            </a:r>
          </a:p>
          <a:p>
            <a:r>
              <a:rPr lang="en-GB" sz="1600" b="1" dirty="0">
                <a:solidFill>
                  <a:srgbClr val="C00000"/>
                </a:solidFill>
                <a:latin typeface="Twinkl" pitchFamily="2" charset="0"/>
              </a:rPr>
              <a:t>See Knowledge Organiser for Geography</a:t>
            </a:r>
          </a:p>
        </p:txBody>
      </p:sp>
      <p:sp>
        <p:nvSpPr>
          <p:cNvPr id="33" name="TextBox 32"/>
          <p:cNvSpPr txBox="1"/>
          <p:nvPr/>
        </p:nvSpPr>
        <p:spPr>
          <a:xfrm>
            <a:off x="101178" y="3408977"/>
            <a:ext cx="3258750" cy="2308324"/>
          </a:xfrm>
          <a:prstGeom prst="rect">
            <a:avLst/>
          </a:prstGeom>
          <a:solidFill>
            <a:schemeClr val="accent2">
              <a:lumMod val="20000"/>
              <a:lumOff val="80000"/>
              <a:alpha val="64000"/>
            </a:schemeClr>
          </a:solidFill>
          <a:ln w="38100">
            <a:solidFill>
              <a:srgbClr val="FA5D06"/>
            </a:solidFill>
          </a:ln>
        </p:spPr>
        <p:txBody>
          <a:bodyPr wrap="square" rtlCol="0">
            <a:spAutoFit/>
          </a:bodyPr>
          <a:lstStyle/>
          <a:p>
            <a:r>
              <a:rPr lang="en-GB" sz="1600" b="1" u="sng" dirty="0">
                <a:solidFill>
                  <a:srgbClr val="FA5D06"/>
                </a:solidFill>
                <a:latin typeface="Kristen ITC" panose="03050502040202030202" pitchFamily="66" charset="0"/>
              </a:rPr>
              <a:t>Art</a:t>
            </a:r>
            <a:r>
              <a:rPr lang="en-GB" sz="1600" dirty="0">
                <a:solidFill>
                  <a:srgbClr val="FA5D06"/>
                </a:solidFill>
                <a:latin typeface="Kristen ITC" panose="03050502040202030202" pitchFamily="66" charset="0"/>
              </a:rPr>
              <a:t> </a:t>
            </a:r>
            <a:endParaRPr lang="en-GB" sz="1800" dirty="0">
              <a:solidFill>
                <a:srgbClr val="FA5D06"/>
              </a:solidFill>
              <a:latin typeface="Kristen ITC" panose="03050502040202030202" pitchFamily="66" charset="0"/>
            </a:endParaRPr>
          </a:p>
          <a:p>
            <a:r>
              <a:rPr lang="en-GB" sz="1600" dirty="0">
                <a:solidFill>
                  <a:srgbClr val="FA5D06"/>
                </a:solidFill>
                <a:latin typeface="Twinkl" pitchFamily="2" charset="0"/>
              </a:rPr>
              <a:t>We will start the lesson by exploring through making. We will learn about worry dolls and plan, design and then make our own worry dolls. We will then evaluate our work and think about how we would improve it if we did it again. </a:t>
            </a:r>
          </a:p>
        </p:txBody>
      </p:sp>
      <p:sp>
        <p:nvSpPr>
          <p:cNvPr id="24" name="TextBox 23"/>
          <p:cNvSpPr txBox="1"/>
          <p:nvPr/>
        </p:nvSpPr>
        <p:spPr>
          <a:xfrm>
            <a:off x="8101519" y="5583044"/>
            <a:ext cx="3907866" cy="1169551"/>
          </a:xfrm>
          <a:prstGeom prst="rect">
            <a:avLst/>
          </a:prstGeom>
          <a:solidFill>
            <a:schemeClr val="accent6">
              <a:lumMod val="20000"/>
              <a:lumOff val="80000"/>
              <a:alpha val="54000"/>
            </a:schemeClr>
          </a:solidFill>
          <a:ln w="38100">
            <a:solidFill>
              <a:srgbClr val="0066CC"/>
            </a:solidFill>
          </a:ln>
        </p:spPr>
        <p:txBody>
          <a:bodyPr wrap="square" lIns="91440" tIns="45720" rIns="91440" bIns="45720" rtlCol="0" anchor="t">
            <a:spAutoFit/>
          </a:bodyPr>
          <a:lstStyle/>
          <a:p>
            <a:r>
              <a:rPr lang="en-GB" sz="1400" b="1" u="sng" dirty="0">
                <a:solidFill>
                  <a:srgbClr val="0066CC"/>
                </a:solidFill>
                <a:latin typeface="Kristen ITC" panose="03050502040202030202" pitchFamily="66" charset="0"/>
              </a:rPr>
              <a:t>Reading</a:t>
            </a:r>
          </a:p>
          <a:p>
            <a:r>
              <a:rPr lang="en-GB" sz="1400" dirty="0">
                <a:solidFill>
                  <a:srgbClr val="0066CC"/>
                </a:solidFill>
                <a:latin typeface="Twinkl"/>
              </a:rPr>
              <a:t>We expect children to read at least 4 times a week. This term we will continue to use our reading buddies and rainbow reading to encourage reading at home. </a:t>
            </a:r>
          </a:p>
        </p:txBody>
      </p:sp>
      <p:pic>
        <p:nvPicPr>
          <p:cNvPr id="3" name="Picture 2">
            <a:extLst>
              <a:ext uri="{FF2B5EF4-FFF2-40B4-BE49-F238E27FC236}">
                <a16:creationId xmlns:a16="http://schemas.microsoft.com/office/drawing/2014/main" id="{D1A98C8B-4B70-4701-BCC0-BEC6ED972D7A}"/>
              </a:ext>
            </a:extLst>
          </p:cNvPr>
          <p:cNvPicPr>
            <a:picLocks noChangeAspect="1"/>
          </p:cNvPicPr>
          <p:nvPr/>
        </p:nvPicPr>
        <p:blipFill>
          <a:blip r:embed="rId4"/>
          <a:stretch>
            <a:fillRect/>
          </a:stretch>
        </p:blipFill>
        <p:spPr>
          <a:xfrm>
            <a:off x="5620434" y="1844294"/>
            <a:ext cx="1647842" cy="1235881"/>
          </a:xfrm>
          <a:prstGeom prst="rect">
            <a:avLst/>
          </a:prstGeom>
        </p:spPr>
      </p:pic>
      <p:pic>
        <p:nvPicPr>
          <p:cNvPr id="8" name="Picture 7">
            <a:extLst>
              <a:ext uri="{FF2B5EF4-FFF2-40B4-BE49-F238E27FC236}">
                <a16:creationId xmlns:a16="http://schemas.microsoft.com/office/drawing/2014/main" id="{AE947097-C7B1-4D8E-8C01-F7AC1D37A0D4}"/>
              </a:ext>
            </a:extLst>
          </p:cNvPr>
          <p:cNvPicPr>
            <a:picLocks noChangeAspect="1"/>
          </p:cNvPicPr>
          <p:nvPr/>
        </p:nvPicPr>
        <p:blipFill>
          <a:blip r:embed="rId5"/>
          <a:stretch>
            <a:fillRect/>
          </a:stretch>
        </p:blipFill>
        <p:spPr>
          <a:xfrm>
            <a:off x="3850271" y="1290118"/>
            <a:ext cx="793743" cy="1196408"/>
          </a:xfrm>
          <a:prstGeom prst="rect">
            <a:avLst/>
          </a:prstGeom>
        </p:spPr>
      </p:pic>
      <p:pic>
        <p:nvPicPr>
          <p:cNvPr id="25" name="Picture 24">
            <a:extLst>
              <a:ext uri="{FF2B5EF4-FFF2-40B4-BE49-F238E27FC236}">
                <a16:creationId xmlns:a16="http://schemas.microsoft.com/office/drawing/2014/main" id="{A724DFFA-6617-4D5C-AF01-29670F779A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03705" y="2547587"/>
            <a:ext cx="686873" cy="686873"/>
          </a:xfrm>
          <a:prstGeom prst="rect">
            <a:avLst/>
          </a:prstGeom>
        </p:spPr>
      </p:pic>
      <p:pic>
        <p:nvPicPr>
          <p:cNvPr id="11" name="Picture 10">
            <a:extLst>
              <a:ext uri="{FF2B5EF4-FFF2-40B4-BE49-F238E27FC236}">
                <a16:creationId xmlns:a16="http://schemas.microsoft.com/office/drawing/2014/main" id="{5E23C358-1438-4346-81CA-64D7BA99C5DF}"/>
              </a:ext>
            </a:extLst>
          </p:cNvPr>
          <p:cNvPicPr>
            <a:picLocks noChangeAspect="1"/>
          </p:cNvPicPr>
          <p:nvPr/>
        </p:nvPicPr>
        <p:blipFill>
          <a:blip r:embed="rId7"/>
          <a:stretch>
            <a:fillRect/>
          </a:stretch>
        </p:blipFill>
        <p:spPr>
          <a:xfrm>
            <a:off x="8396943" y="316108"/>
            <a:ext cx="595235" cy="595235"/>
          </a:xfrm>
          <a:prstGeom prst="rect">
            <a:avLst/>
          </a:prstGeom>
        </p:spPr>
      </p:pic>
      <p:pic>
        <p:nvPicPr>
          <p:cNvPr id="12" name="Picture 11">
            <a:extLst>
              <a:ext uri="{FF2B5EF4-FFF2-40B4-BE49-F238E27FC236}">
                <a16:creationId xmlns:a16="http://schemas.microsoft.com/office/drawing/2014/main" id="{16020759-5C1C-4E5D-ADD1-DC6ABE0DF003}"/>
              </a:ext>
            </a:extLst>
          </p:cNvPr>
          <p:cNvPicPr>
            <a:picLocks noChangeAspect="1"/>
          </p:cNvPicPr>
          <p:nvPr/>
        </p:nvPicPr>
        <p:blipFill>
          <a:blip r:embed="rId8"/>
          <a:stretch>
            <a:fillRect/>
          </a:stretch>
        </p:blipFill>
        <p:spPr>
          <a:xfrm>
            <a:off x="8319045" y="1361823"/>
            <a:ext cx="680370" cy="912314"/>
          </a:xfrm>
          <a:prstGeom prst="rect">
            <a:avLst/>
          </a:prstGeom>
        </p:spPr>
      </p:pic>
      <p:pic>
        <p:nvPicPr>
          <p:cNvPr id="13" name="Picture 12">
            <a:extLst>
              <a:ext uri="{FF2B5EF4-FFF2-40B4-BE49-F238E27FC236}">
                <a16:creationId xmlns:a16="http://schemas.microsoft.com/office/drawing/2014/main" id="{CFD33680-6131-4C1A-BEC9-7D04E633A680}"/>
              </a:ext>
            </a:extLst>
          </p:cNvPr>
          <p:cNvPicPr>
            <a:picLocks noChangeAspect="1"/>
          </p:cNvPicPr>
          <p:nvPr/>
        </p:nvPicPr>
        <p:blipFill>
          <a:blip r:embed="rId9"/>
          <a:stretch>
            <a:fillRect/>
          </a:stretch>
        </p:blipFill>
        <p:spPr>
          <a:xfrm>
            <a:off x="8289827" y="2618230"/>
            <a:ext cx="702351" cy="851631"/>
          </a:xfrm>
          <a:prstGeom prst="rect">
            <a:avLst/>
          </a:prstGeom>
        </p:spPr>
      </p:pic>
    </p:spTree>
    <p:extLst>
      <p:ext uri="{BB962C8B-B14F-4D97-AF65-F5344CB8AC3E}">
        <p14:creationId xmlns:p14="http://schemas.microsoft.com/office/powerpoint/2010/main" val="308132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B0A55C34145E44A65CD684C381404C" ma:contentTypeVersion="16" ma:contentTypeDescription="Create a new document." ma:contentTypeScope="" ma:versionID="988f629997f0ad7ac72862f278ab877e">
  <xsd:schema xmlns:xsd="http://www.w3.org/2001/XMLSchema" xmlns:xs="http://www.w3.org/2001/XMLSchema" xmlns:p="http://schemas.microsoft.com/office/2006/metadata/properties" xmlns:ns1="http://schemas.microsoft.com/sharepoint/v3" xmlns:ns2="e1b1f19b-ea4c-4730-adc9-5ad163169e9f" xmlns:ns3="ea55f3d0-ec7e-44ba-8cdc-b9c9f9266b21" targetNamespace="http://schemas.microsoft.com/office/2006/metadata/properties" ma:root="true" ma:fieldsID="9f71ea584ce0296b09938a958d1faac2" ns1:_="" ns2:_="" ns3:_="">
    <xsd:import namespace="http://schemas.microsoft.com/sharepoint/v3"/>
    <xsd:import namespace="e1b1f19b-ea4c-4730-adc9-5ad163169e9f"/>
    <xsd:import namespace="ea55f3d0-ec7e-44ba-8cdc-b9c9f9266b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b1f19b-ea4c-4730-adc9-5ad163169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5f3d0-ec7e-44ba-8cdc-b9c9f9266b2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cfc1fc-fd09-446c-b275-078f1fca74a5}" ma:internalName="TaxCatchAll" ma:showField="CatchAllData" ma:web="ea55f3d0-ec7e-44ba-8cdc-b9c9f926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b1f19b-ea4c-4730-adc9-5ad163169e9f">
      <Terms xmlns="http://schemas.microsoft.com/office/infopath/2007/PartnerControls"/>
    </lcf76f155ced4ddcb4097134ff3c332f>
    <TaxCatchAll xmlns="ea55f3d0-ec7e-44ba-8cdc-b9c9f9266b21" xsi:nil="true"/>
    <MediaLengthInSeconds xmlns="e1b1f19b-ea4c-4730-adc9-5ad163169e9f" xsi:nil="true"/>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61618F-F4CA-4998-A707-4F73E4C109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b1f19b-ea4c-4730-adc9-5ad163169e9f"/>
    <ds:schemaRef ds:uri="ea55f3d0-ec7e-44ba-8cdc-b9c9f926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A1CA90-B433-410A-A5FA-D78C3AB75CA7}">
  <ds:schemaRefs>
    <ds:schemaRef ds:uri="b88ee3f3-bf12-4731-a702-0ae88c88b14a"/>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 ds:uri="http://purl.org/dc/terms/"/>
    <ds:schemaRef ds:uri="d6e8b464-e396-4134-8017-7a9a620a5484"/>
    <ds:schemaRef ds:uri="http://schemas.microsoft.com/office/2006/metadata/properties"/>
    <ds:schemaRef ds:uri="http://purl.org/dc/dcmitype/"/>
    <ds:schemaRef ds:uri="e1b1f19b-ea4c-4730-adc9-5ad163169e9f"/>
    <ds:schemaRef ds:uri="ea55f3d0-ec7e-44ba-8cdc-b9c9f9266b21"/>
    <ds:schemaRef ds:uri="http://schemas.microsoft.com/sharepoint/v3"/>
  </ds:schemaRefs>
</ds:datastoreItem>
</file>

<file path=customXml/itemProps3.xml><?xml version="1.0" encoding="utf-8"?>
<ds:datastoreItem xmlns:ds="http://schemas.openxmlformats.org/officeDocument/2006/customXml" ds:itemID="{F5D5890B-122B-4516-947F-C54ED5AA053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4554</TotalTime>
  <Words>289</Words>
  <Application>Microsoft Office PowerPoint</Application>
  <PresentationFormat>Widescreen</PresentationFormat>
  <Paragraphs>36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Johnson</dc:creator>
  <cp:lastModifiedBy>Sara Osborne</cp:lastModifiedBy>
  <cp:revision>106</cp:revision>
  <cp:lastPrinted>2015-12-14T15:40:46Z</cp:lastPrinted>
  <dcterms:created xsi:type="dcterms:W3CDTF">2015-09-04T20:18:12Z</dcterms:created>
  <dcterms:modified xsi:type="dcterms:W3CDTF">2026-03-19T12:54:25Z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0x0101000FB0A55C34145E44A65CD684C381404C</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