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6" r:id="rId5"/>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2FE493C-3561-438B-B264-F7769C00CAD6}">
          <p14:sldIdLst>
            <p14:sldId id="256"/>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CC"/>
    <a:srgbClr val="008000"/>
    <a:srgbClr val="FFCCFF"/>
    <a:srgbClr val="FF0066"/>
    <a:srgbClr val="CC3300"/>
    <a:srgbClr val="54DE08"/>
    <a:srgbClr val="00FF00"/>
    <a:srgbClr val="FF0000"/>
    <a:srgbClr val="FF9900"/>
    <a:srgbClr val="CC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7545" autoAdjust="0"/>
  </p:normalViewPr>
  <p:slideViewPr>
    <p:cSldViewPr snapToGrid="0">
      <p:cViewPr varScale="1">
        <p:scale>
          <a:sx n="58" d="100"/>
          <a:sy n="58" d="100"/>
        </p:scale>
        <p:origin x="988"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 Osborne" userId="a42f22b5-e06b-4b3d-8c30-43dfe6e23ac7" providerId="ADAL" clId="{0C321D85-0393-49BD-8A19-230652A2F549}"/>
    <pc:docChg chg="custSel modSld">
      <pc:chgData name="Sara Osborne" userId="a42f22b5-e06b-4b3d-8c30-43dfe6e23ac7" providerId="ADAL" clId="{0C321D85-0393-49BD-8A19-230652A2F549}" dt="2026-02-10T11:57:41.666" v="843" actId="207"/>
      <pc:docMkLst>
        <pc:docMk/>
      </pc:docMkLst>
      <pc:sldChg chg="addSp delSp modSp mod">
        <pc:chgData name="Sara Osborne" userId="a42f22b5-e06b-4b3d-8c30-43dfe6e23ac7" providerId="ADAL" clId="{0C321D85-0393-49BD-8A19-230652A2F549}" dt="2026-02-10T11:57:41.666" v="843" actId="207"/>
        <pc:sldMkLst>
          <pc:docMk/>
          <pc:sldMk cId="3081329059" sldId="256"/>
        </pc:sldMkLst>
        <pc:spChg chg="mod">
          <ac:chgData name="Sara Osborne" userId="a42f22b5-e06b-4b3d-8c30-43dfe6e23ac7" providerId="ADAL" clId="{0C321D85-0393-49BD-8A19-230652A2F549}" dt="2026-02-02T12:28:22.548" v="751" actId="1076"/>
          <ac:spMkLst>
            <pc:docMk/>
            <pc:sldMk cId="3081329059" sldId="256"/>
            <ac:spMk id="6" creationId="{00000000-0000-0000-0000-000000000000}"/>
          </ac:spMkLst>
        </pc:spChg>
        <pc:spChg chg="mod">
          <ac:chgData name="Sara Osborne" userId="a42f22b5-e06b-4b3d-8c30-43dfe6e23ac7" providerId="ADAL" clId="{0C321D85-0393-49BD-8A19-230652A2F549}" dt="2026-02-10T11:57:41.666" v="843" actId="207"/>
          <ac:spMkLst>
            <pc:docMk/>
            <pc:sldMk cId="3081329059" sldId="256"/>
            <ac:spMk id="14" creationId="{00000000-0000-0000-0000-000000000000}"/>
          </ac:spMkLst>
        </pc:spChg>
        <pc:spChg chg="mod">
          <ac:chgData name="Sara Osborne" userId="a42f22b5-e06b-4b3d-8c30-43dfe6e23ac7" providerId="ADAL" clId="{0C321D85-0393-49BD-8A19-230652A2F549}" dt="2026-02-02T12:07:18.847" v="41" actId="6549"/>
          <ac:spMkLst>
            <pc:docMk/>
            <pc:sldMk cId="3081329059" sldId="256"/>
            <ac:spMk id="18" creationId="{00000000-0000-0000-0000-000000000000}"/>
          </ac:spMkLst>
        </pc:spChg>
        <pc:spChg chg="mod">
          <ac:chgData name="Sara Osborne" userId="a42f22b5-e06b-4b3d-8c30-43dfe6e23ac7" providerId="ADAL" clId="{0C321D85-0393-49BD-8A19-230652A2F549}" dt="2026-02-02T12:04:53.823" v="15" actId="20577"/>
          <ac:spMkLst>
            <pc:docMk/>
            <pc:sldMk cId="3081329059" sldId="256"/>
            <ac:spMk id="20" creationId="{00000000-0000-0000-0000-000000000000}"/>
          </ac:spMkLst>
        </pc:spChg>
        <pc:spChg chg="add mod">
          <ac:chgData name="Sara Osborne" userId="a42f22b5-e06b-4b3d-8c30-43dfe6e23ac7" providerId="ADAL" clId="{0C321D85-0393-49BD-8A19-230652A2F549}" dt="2026-02-10T11:57:30.876" v="841" actId="14100"/>
          <ac:spMkLst>
            <pc:docMk/>
            <pc:sldMk cId="3081329059" sldId="256"/>
            <ac:spMk id="21" creationId="{7BC0CF16-A750-4A26-8C7A-C61000AC0C0D}"/>
          </ac:spMkLst>
        </pc:spChg>
        <pc:spChg chg="mod">
          <ac:chgData name="Sara Osborne" userId="a42f22b5-e06b-4b3d-8c30-43dfe6e23ac7" providerId="ADAL" clId="{0C321D85-0393-49BD-8A19-230652A2F549}" dt="2026-02-02T12:11:49.810" v="110" actId="1076"/>
          <ac:spMkLst>
            <pc:docMk/>
            <pc:sldMk cId="3081329059" sldId="256"/>
            <ac:spMk id="22" creationId="{00000000-0000-0000-0000-000000000000}"/>
          </ac:spMkLst>
        </pc:spChg>
        <pc:spChg chg="mod">
          <ac:chgData name="Sara Osborne" userId="a42f22b5-e06b-4b3d-8c30-43dfe6e23ac7" providerId="ADAL" clId="{0C321D85-0393-49BD-8A19-230652A2F549}" dt="2026-02-02T12:04:28.172" v="9" actId="403"/>
          <ac:spMkLst>
            <pc:docMk/>
            <pc:sldMk cId="3081329059" sldId="256"/>
            <ac:spMk id="24" creationId="{00000000-0000-0000-0000-000000000000}"/>
          </ac:spMkLst>
        </pc:spChg>
        <pc:spChg chg="mod">
          <ac:chgData name="Sara Osborne" userId="a42f22b5-e06b-4b3d-8c30-43dfe6e23ac7" providerId="ADAL" clId="{0C321D85-0393-49BD-8A19-230652A2F549}" dt="2026-02-02T12:28:05.122" v="749" actId="1076"/>
          <ac:spMkLst>
            <pc:docMk/>
            <pc:sldMk cId="3081329059" sldId="256"/>
            <ac:spMk id="32" creationId="{00000000-0000-0000-0000-000000000000}"/>
          </ac:spMkLst>
        </pc:spChg>
        <pc:picChg chg="del">
          <ac:chgData name="Sara Osborne" userId="a42f22b5-e06b-4b3d-8c30-43dfe6e23ac7" providerId="ADAL" clId="{0C321D85-0393-49BD-8A19-230652A2F549}" dt="2026-02-02T12:06:30.825" v="24" actId="478"/>
          <ac:picMkLst>
            <pc:docMk/>
            <pc:sldMk cId="3081329059" sldId="256"/>
            <ac:picMk id="2" creationId="{563C074F-C027-4C13-9AB6-EA3E2A5C9505}"/>
          </ac:picMkLst>
        </pc:picChg>
        <pc:picChg chg="del mod">
          <ac:chgData name="Sara Osborne" userId="a42f22b5-e06b-4b3d-8c30-43dfe6e23ac7" providerId="ADAL" clId="{0C321D85-0393-49BD-8A19-230652A2F549}" dt="2026-02-02T12:21:13.066" v="115" actId="478"/>
          <ac:picMkLst>
            <pc:docMk/>
            <pc:sldMk cId="3081329059" sldId="256"/>
            <ac:picMk id="3" creationId="{FD610A48-A883-424B-A0B2-377FB6942F9D}"/>
          </ac:picMkLst>
        </pc:picChg>
        <pc:picChg chg="del">
          <ac:chgData name="Sara Osborne" userId="a42f22b5-e06b-4b3d-8c30-43dfe6e23ac7" providerId="ADAL" clId="{0C321D85-0393-49BD-8A19-230652A2F549}" dt="2026-02-02T12:06:31.704" v="25" actId="478"/>
          <ac:picMkLst>
            <pc:docMk/>
            <pc:sldMk cId="3081329059" sldId="256"/>
            <ac:picMk id="5" creationId="{0970DECC-5B3C-4FC2-8269-5A7CB95AA07C}"/>
          </ac:picMkLst>
        </pc:picChg>
        <pc:picChg chg="del">
          <ac:chgData name="Sara Osborne" userId="a42f22b5-e06b-4b3d-8c30-43dfe6e23ac7" providerId="ADAL" clId="{0C321D85-0393-49BD-8A19-230652A2F549}" dt="2026-02-02T12:06:32.745" v="26" actId="478"/>
          <ac:picMkLst>
            <pc:docMk/>
            <pc:sldMk cId="3081329059" sldId="256"/>
            <ac:picMk id="7" creationId="{5DE0A556-E343-47E8-AB08-17A3C4C66B39}"/>
          </ac:picMkLst>
        </pc:picChg>
        <pc:picChg chg="add del mod">
          <ac:chgData name="Sara Osborne" userId="a42f22b5-e06b-4b3d-8c30-43dfe6e23ac7" providerId="ADAL" clId="{0C321D85-0393-49BD-8A19-230652A2F549}" dt="2026-02-02T12:24:24.019" v="747" actId="478"/>
          <ac:picMkLst>
            <pc:docMk/>
            <pc:sldMk cId="3081329059" sldId="256"/>
            <ac:picMk id="8" creationId="{01ED3274-466F-4D6A-B7D1-20F66E342F35}"/>
          </ac:picMkLst>
        </pc:picChg>
        <pc:picChg chg="mod">
          <ac:chgData name="Sara Osborne" userId="a42f22b5-e06b-4b3d-8c30-43dfe6e23ac7" providerId="ADAL" clId="{0C321D85-0393-49BD-8A19-230652A2F549}" dt="2026-02-02T12:28:20.575" v="750" actId="1076"/>
          <ac:picMkLst>
            <pc:docMk/>
            <pc:sldMk cId="3081329059" sldId="256"/>
            <ac:picMk id="9" creationId="{0AE3B5E7-B1A8-429A-B43D-B23980DDADD6}"/>
          </ac:picMkLst>
        </pc:picChg>
        <pc:picChg chg="add mod">
          <ac:chgData name="Sara Osborne" userId="a42f22b5-e06b-4b3d-8c30-43dfe6e23ac7" providerId="ADAL" clId="{0C321D85-0393-49BD-8A19-230652A2F549}" dt="2026-02-02T12:07:04.241" v="37" actId="1076"/>
          <ac:picMkLst>
            <pc:docMk/>
            <pc:sldMk cId="3081329059" sldId="256"/>
            <ac:picMk id="17" creationId="{6ECCBEDD-91FF-4576-B5AF-503AE5EC7B0C}"/>
          </ac:picMkLst>
        </pc:picChg>
        <pc:picChg chg="add mod">
          <ac:chgData name="Sara Osborne" userId="a42f22b5-e06b-4b3d-8c30-43dfe6e23ac7" providerId="ADAL" clId="{0C321D85-0393-49BD-8A19-230652A2F549}" dt="2026-02-02T12:07:00.617" v="35" actId="1076"/>
          <ac:picMkLst>
            <pc:docMk/>
            <pc:sldMk cId="3081329059" sldId="256"/>
            <ac:picMk id="19" creationId="{C92FAC71-58DE-4D0F-8147-76966BA998FA}"/>
          </ac:picMkLst>
        </pc:picChg>
        <pc:picChg chg="del">
          <ac:chgData name="Sara Osborne" userId="a42f22b5-e06b-4b3d-8c30-43dfe6e23ac7" providerId="ADAL" clId="{0C321D85-0393-49BD-8A19-230652A2F549}" dt="2026-02-02T12:06:33.547" v="27" actId="478"/>
          <ac:picMkLst>
            <pc:docMk/>
            <pc:sldMk cId="3081329059" sldId="256"/>
            <ac:picMk id="25" creationId="{4BE73E97-98FD-414C-8929-D61CB47E5324}"/>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2F297537-EDE2-46E7-B252-AB3548EAB2D1}" type="datetimeFigureOut">
              <a:rPr lang="en-GB" smtClean="0"/>
              <a:t>10/02/2026</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4D57FA92-C0C8-4B23-A196-3D794DBFC4E9}" type="slidenum">
              <a:rPr lang="en-GB" smtClean="0"/>
              <a:t>‹#›</a:t>
            </a:fld>
            <a:endParaRPr lang="en-GB"/>
          </a:p>
        </p:txBody>
      </p:sp>
    </p:spTree>
    <p:extLst>
      <p:ext uri="{BB962C8B-B14F-4D97-AF65-F5344CB8AC3E}">
        <p14:creationId xmlns:p14="http://schemas.microsoft.com/office/powerpoint/2010/main" val="3030518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D57FA92-C0C8-4B23-A196-3D794DBFC4E9}" type="slidenum">
              <a:rPr lang="en-GB" smtClean="0"/>
              <a:t>1</a:t>
            </a:fld>
            <a:endParaRPr lang="en-GB"/>
          </a:p>
        </p:txBody>
      </p:sp>
    </p:spTree>
    <p:extLst>
      <p:ext uri="{BB962C8B-B14F-4D97-AF65-F5344CB8AC3E}">
        <p14:creationId xmlns:p14="http://schemas.microsoft.com/office/powerpoint/2010/main" val="31236120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A9C4436-353D-4FDB-9A33-3EFC4CA348A3}" type="datetimeFigureOut">
              <a:rPr lang="en-GB" smtClean="0"/>
              <a:t>10/02/2026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B1A79D-C17F-4CDD-9C5D-268D68E527B6}" type="slidenum">
              <a:rPr lang="en-GB" smtClean="0"/>
              <a:t>‹#›</a:t>
            </a:fld>
            <a:endParaRPr lang="en-GB"/>
          </a:p>
        </p:txBody>
      </p:sp>
    </p:spTree>
    <p:extLst>
      <p:ext uri="{BB962C8B-B14F-4D97-AF65-F5344CB8AC3E}">
        <p14:creationId xmlns:p14="http://schemas.microsoft.com/office/powerpoint/2010/main" val="38559312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A9C4436-353D-4FDB-9A33-3EFC4CA348A3}" type="datetimeFigureOut">
              <a:rPr lang="en-GB" smtClean="0"/>
              <a:t>10/02/2026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B1A79D-C17F-4CDD-9C5D-268D68E527B6}" type="slidenum">
              <a:rPr lang="en-GB" smtClean="0"/>
              <a:t>‹#›</a:t>
            </a:fld>
            <a:endParaRPr lang="en-GB"/>
          </a:p>
        </p:txBody>
      </p:sp>
    </p:spTree>
    <p:extLst>
      <p:ext uri="{BB962C8B-B14F-4D97-AF65-F5344CB8AC3E}">
        <p14:creationId xmlns:p14="http://schemas.microsoft.com/office/powerpoint/2010/main" val="31209209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A9C4436-353D-4FDB-9A33-3EFC4CA348A3}" type="datetimeFigureOut">
              <a:rPr lang="en-GB" smtClean="0"/>
              <a:t>10/02/2026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B1A79D-C17F-4CDD-9C5D-268D68E527B6}" type="slidenum">
              <a:rPr lang="en-GB" smtClean="0"/>
              <a:t>‹#›</a:t>
            </a:fld>
            <a:endParaRPr lang="en-GB"/>
          </a:p>
        </p:txBody>
      </p:sp>
    </p:spTree>
    <p:extLst>
      <p:ext uri="{BB962C8B-B14F-4D97-AF65-F5344CB8AC3E}">
        <p14:creationId xmlns:p14="http://schemas.microsoft.com/office/powerpoint/2010/main" val="2711883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A9C4436-353D-4FDB-9A33-3EFC4CA348A3}" type="datetimeFigureOut">
              <a:rPr lang="en-GB" smtClean="0"/>
              <a:t>10/02/2026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B1A79D-C17F-4CDD-9C5D-268D68E527B6}" type="slidenum">
              <a:rPr lang="en-GB" smtClean="0"/>
              <a:t>‹#›</a:t>
            </a:fld>
            <a:endParaRPr lang="en-GB"/>
          </a:p>
        </p:txBody>
      </p:sp>
    </p:spTree>
    <p:extLst>
      <p:ext uri="{BB962C8B-B14F-4D97-AF65-F5344CB8AC3E}">
        <p14:creationId xmlns:p14="http://schemas.microsoft.com/office/powerpoint/2010/main" val="42517940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A9C4436-353D-4FDB-9A33-3EFC4CA348A3}" type="datetimeFigureOut">
              <a:rPr lang="en-GB" smtClean="0"/>
              <a:t>10/02/2026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B1A79D-C17F-4CDD-9C5D-268D68E527B6}" type="slidenum">
              <a:rPr lang="en-GB" smtClean="0"/>
              <a:t>‹#›</a:t>
            </a:fld>
            <a:endParaRPr lang="en-GB"/>
          </a:p>
        </p:txBody>
      </p:sp>
    </p:spTree>
    <p:extLst>
      <p:ext uri="{BB962C8B-B14F-4D97-AF65-F5344CB8AC3E}">
        <p14:creationId xmlns:p14="http://schemas.microsoft.com/office/powerpoint/2010/main" val="35497237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A9C4436-353D-4FDB-9A33-3EFC4CA348A3}" type="datetimeFigureOut">
              <a:rPr lang="en-GB" smtClean="0"/>
              <a:t>10/02/2026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6B1A79D-C17F-4CDD-9C5D-268D68E527B6}" type="slidenum">
              <a:rPr lang="en-GB" smtClean="0"/>
              <a:t>‹#›</a:t>
            </a:fld>
            <a:endParaRPr lang="en-GB"/>
          </a:p>
        </p:txBody>
      </p:sp>
    </p:spTree>
    <p:extLst>
      <p:ext uri="{BB962C8B-B14F-4D97-AF65-F5344CB8AC3E}">
        <p14:creationId xmlns:p14="http://schemas.microsoft.com/office/powerpoint/2010/main" val="4099704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A9C4436-353D-4FDB-9A33-3EFC4CA348A3}" type="datetimeFigureOut">
              <a:rPr lang="en-GB" smtClean="0"/>
              <a:t>10/02/2026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6B1A79D-C17F-4CDD-9C5D-268D68E527B6}" type="slidenum">
              <a:rPr lang="en-GB" smtClean="0"/>
              <a:t>‹#›</a:t>
            </a:fld>
            <a:endParaRPr lang="en-GB"/>
          </a:p>
        </p:txBody>
      </p:sp>
    </p:spTree>
    <p:extLst>
      <p:ext uri="{BB962C8B-B14F-4D97-AF65-F5344CB8AC3E}">
        <p14:creationId xmlns:p14="http://schemas.microsoft.com/office/powerpoint/2010/main" val="1553624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A9C4436-353D-4FDB-9A33-3EFC4CA348A3}" type="datetimeFigureOut">
              <a:rPr lang="en-GB" smtClean="0"/>
              <a:t>10/02/2026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6B1A79D-C17F-4CDD-9C5D-268D68E527B6}" type="slidenum">
              <a:rPr lang="en-GB" smtClean="0"/>
              <a:t>‹#›</a:t>
            </a:fld>
            <a:endParaRPr lang="en-GB"/>
          </a:p>
        </p:txBody>
      </p:sp>
    </p:spTree>
    <p:extLst>
      <p:ext uri="{BB962C8B-B14F-4D97-AF65-F5344CB8AC3E}">
        <p14:creationId xmlns:p14="http://schemas.microsoft.com/office/powerpoint/2010/main" val="42047474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9C4436-353D-4FDB-9A33-3EFC4CA348A3}" type="datetimeFigureOut">
              <a:rPr lang="en-GB" smtClean="0"/>
              <a:t>10/02/2026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6B1A79D-C17F-4CDD-9C5D-268D68E527B6}" type="slidenum">
              <a:rPr lang="en-GB" smtClean="0"/>
              <a:t>‹#›</a:t>
            </a:fld>
            <a:endParaRPr lang="en-GB"/>
          </a:p>
        </p:txBody>
      </p:sp>
    </p:spTree>
    <p:extLst>
      <p:ext uri="{BB962C8B-B14F-4D97-AF65-F5344CB8AC3E}">
        <p14:creationId xmlns:p14="http://schemas.microsoft.com/office/powerpoint/2010/main" val="2881753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A9C4436-353D-4FDB-9A33-3EFC4CA348A3}" type="datetimeFigureOut">
              <a:rPr lang="en-GB" smtClean="0"/>
              <a:t>10/02/2026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6B1A79D-C17F-4CDD-9C5D-268D68E527B6}" type="slidenum">
              <a:rPr lang="en-GB" smtClean="0"/>
              <a:t>‹#›</a:t>
            </a:fld>
            <a:endParaRPr lang="en-GB"/>
          </a:p>
        </p:txBody>
      </p:sp>
    </p:spTree>
    <p:extLst>
      <p:ext uri="{BB962C8B-B14F-4D97-AF65-F5344CB8AC3E}">
        <p14:creationId xmlns:p14="http://schemas.microsoft.com/office/powerpoint/2010/main" val="209302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A9C4436-353D-4FDB-9A33-3EFC4CA348A3}" type="datetimeFigureOut">
              <a:rPr lang="en-GB" smtClean="0"/>
              <a:t>10/02/2026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6B1A79D-C17F-4CDD-9C5D-268D68E527B6}" type="slidenum">
              <a:rPr lang="en-GB" smtClean="0"/>
              <a:t>‹#›</a:t>
            </a:fld>
            <a:endParaRPr lang="en-GB"/>
          </a:p>
        </p:txBody>
      </p:sp>
    </p:spTree>
    <p:extLst>
      <p:ext uri="{BB962C8B-B14F-4D97-AF65-F5344CB8AC3E}">
        <p14:creationId xmlns:p14="http://schemas.microsoft.com/office/powerpoint/2010/main" val="18991330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9C4436-353D-4FDB-9A33-3EFC4CA348A3}" type="datetimeFigureOut">
              <a:rPr lang="en-GB" smtClean="0"/>
              <a:t>10/02/2026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B1A79D-C17F-4CDD-9C5D-268D68E527B6}" type="slidenum">
              <a:rPr lang="en-GB" smtClean="0"/>
              <a:t>‹#›</a:t>
            </a:fld>
            <a:endParaRPr lang="en-GB"/>
          </a:p>
        </p:txBody>
      </p:sp>
    </p:spTree>
    <p:extLst>
      <p:ext uri="{BB962C8B-B14F-4D97-AF65-F5344CB8AC3E}">
        <p14:creationId xmlns:p14="http://schemas.microsoft.com/office/powerpoint/2010/main" val="1943997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26000"/>
            <a:lum/>
          </a:blip>
          <a:srcRect/>
          <a:stretch>
            <a:fillRect t="-16000" b="-16000"/>
          </a:stretch>
        </a:blipFill>
        <a:effectLst/>
      </p:bgPr>
    </p:bg>
    <p:spTree>
      <p:nvGrpSpPr>
        <p:cNvPr id="1" name=""/>
        <p:cNvGrpSpPr/>
        <p:nvPr/>
      </p:nvGrpSpPr>
      <p:grpSpPr>
        <a:xfrm>
          <a:off x="0" y="0"/>
          <a:ext cx="0" cy="0"/>
          <a:chOff x="0" y="0"/>
          <a:chExt cx="0" cy="0"/>
        </a:xfrm>
      </p:grpSpPr>
      <p:sp>
        <p:nvSpPr>
          <p:cNvPr id="6" name="TextBox 5"/>
          <p:cNvSpPr txBox="1"/>
          <p:nvPr/>
        </p:nvSpPr>
        <p:spPr>
          <a:xfrm>
            <a:off x="5215494" y="1860452"/>
            <a:ext cx="3395405" cy="1131079"/>
          </a:xfrm>
          <a:prstGeom prst="rect">
            <a:avLst/>
          </a:prstGeom>
          <a:noFill/>
          <a:ln w="95250" cmpd="tri">
            <a:solidFill>
              <a:srgbClr val="FF0000"/>
            </a:solidFill>
            <a:prstDash val="solid"/>
          </a:ln>
        </p:spPr>
        <p:txBody>
          <a:bodyPr wrap="square" rtlCol="0">
            <a:spAutoFit/>
          </a:bodyPr>
          <a:lstStyle/>
          <a:p>
            <a:pPr algn="ctr"/>
            <a:endParaRPr lang="en-GB" sz="500" dirty="0">
              <a:solidFill>
                <a:srgbClr val="FF0000"/>
              </a:solidFill>
              <a:latin typeface="Kristen ITC" panose="03050502040202030202" pitchFamily="66" charset="0"/>
              <a:cs typeface="Ideal Sans Bold" pitchFamily="50" charset="0"/>
            </a:endParaRPr>
          </a:p>
          <a:p>
            <a:pPr algn="ctr"/>
            <a:r>
              <a:rPr lang="en-GB" dirty="0">
                <a:solidFill>
                  <a:srgbClr val="FF0000"/>
                </a:solidFill>
                <a:latin typeface="Kristen ITC" panose="03050502040202030202" pitchFamily="66" charset="0"/>
                <a:cs typeface="Ideal Sans Bold" pitchFamily="50" charset="0"/>
              </a:rPr>
              <a:t>Year 2 Term 4 2026</a:t>
            </a:r>
          </a:p>
          <a:p>
            <a:pPr algn="ctr"/>
            <a:endParaRPr lang="en-GB" sz="1050" dirty="0">
              <a:solidFill>
                <a:srgbClr val="FF0000"/>
              </a:solidFill>
              <a:latin typeface="Kristen ITC" panose="03050502040202030202" pitchFamily="66" charset="0"/>
              <a:cs typeface="Ideal Sans Bold" pitchFamily="50" charset="0"/>
            </a:endParaRPr>
          </a:p>
          <a:p>
            <a:pPr algn="ctr"/>
            <a:r>
              <a:rPr lang="en-GB" sz="3200" b="1" dirty="0">
                <a:solidFill>
                  <a:srgbClr val="FF0000"/>
                </a:solidFill>
                <a:latin typeface="Kristen ITC" panose="03050502040202030202" pitchFamily="66" charset="0"/>
                <a:cs typeface="Ideal Sans Bold" pitchFamily="50" charset="0"/>
              </a:rPr>
              <a:t>Super Heroes</a:t>
            </a:r>
            <a:endParaRPr lang="en-GB" sz="2400" b="1" dirty="0">
              <a:solidFill>
                <a:schemeClr val="accent2"/>
              </a:solidFill>
              <a:latin typeface="Kristen ITC" panose="03050502040202030202" pitchFamily="66" charset="0"/>
              <a:cs typeface="Ideal Sans Bold" pitchFamily="50" charset="0"/>
            </a:endParaRPr>
          </a:p>
        </p:txBody>
      </p:sp>
      <p:sp>
        <p:nvSpPr>
          <p:cNvPr id="14" name="TextBox 13"/>
          <p:cNvSpPr txBox="1"/>
          <p:nvPr/>
        </p:nvSpPr>
        <p:spPr>
          <a:xfrm>
            <a:off x="183301" y="4486902"/>
            <a:ext cx="3120910" cy="1846659"/>
          </a:xfrm>
          <a:prstGeom prst="rect">
            <a:avLst/>
          </a:prstGeom>
          <a:solidFill>
            <a:schemeClr val="accent2">
              <a:lumMod val="20000"/>
              <a:lumOff val="80000"/>
              <a:alpha val="64000"/>
            </a:schemeClr>
          </a:solidFill>
          <a:ln w="38100">
            <a:solidFill>
              <a:srgbClr val="0000FF"/>
            </a:solidFill>
          </a:ln>
        </p:spPr>
        <p:txBody>
          <a:bodyPr wrap="square" rtlCol="0">
            <a:spAutoFit/>
          </a:bodyPr>
          <a:lstStyle/>
          <a:p>
            <a:r>
              <a:rPr lang="en-GB" sz="1600" b="1" u="sng" dirty="0">
                <a:solidFill>
                  <a:srgbClr val="0000FF"/>
                </a:solidFill>
                <a:latin typeface="Kristen ITC" panose="03050502040202030202" pitchFamily="66" charset="0"/>
              </a:rPr>
              <a:t>Computing </a:t>
            </a:r>
          </a:p>
          <a:p>
            <a:r>
              <a:rPr lang="en-GB" sz="1400" dirty="0">
                <a:solidFill>
                  <a:srgbClr val="0066CC"/>
                </a:solidFill>
                <a:effectLst/>
                <a:latin typeface="Twinkl" pitchFamily="2" charset="0"/>
                <a:ea typeface="Quicksand"/>
                <a:cs typeface="Quicksand"/>
              </a:rPr>
              <a:t>Learners will learn the term ‘data’ and begin to understand what data means and how this can be collected in the form of a tally chart. They will then progress onto presenting data in the form of pictograms and finally block diagrams</a:t>
            </a:r>
            <a:endParaRPr lang="en-GB" sz="1100" dirty="0">
              <a:solidFill>
                <a:srgbClr val="0066CC"/>
              </a:solidFill>
              <a:latin typeface="Twinkl" pitchFamily="2" charset="0"/>
            </a:endParaRPr>
          </a:p>
        </p:txBody>
      </p:sp>
      <p:sp>
        <p:nvSpPr>
          <p:cNvPr id="16" name="TextBox 15"/>
          <p:cNvSpPr txBox="1"/>
          <p:nvPr/>
        </p:nvSpPr>
        <p:spPr>
          <a:xfrm>
            <a:off x="8926856" y="87679"/>
            <a:ext cx="3177219" cy="2062103"/>
          </a:xfrm>
          <a:prstGeom prst="rect">
            <a:avLst/>
          </a:prstGeom>
          <a:solidFill>
            <a:schemeClr val="accent1">
              <a:lumMod val="20000"/>
              <a:lumOff val="80000"/>
              <a:alpha val="40000"/>
            </a:schemeClr>
          </a:solidFill>
          <a:ln w="38100">
            <a:solidFill>
              <a:srgbClr val="002060"/>
            </a:solidFill>
          </a:ln>
        </p:spPr>
        <p:txBody>
          <a:bodyPr wrap="square" lIns="91440" tIns="45720" rIns="91440" bIns="45720" rtlCol="0" anchor="t">
            <a:spAutoFit/>
          </a:bodyPr>
          <a:lstStyle/>
          <a:p>
            <a:r>
              <a:rPr lang="en-GB" sz="1600" b="1" u="sng" dirty="0">
                <a:solidFill>
                  <a:srgbClr val="002060"/>
                </a:solidFill>
                <a:latin typeface="Kristen ITC" panose="03050502040202030202" pitchFamily="66" charset="0"/>
              </a:rPr>
              <a:t>Maths</a:t>
            </a:r>
            <a:r>
              <a:rPr lang="en-GB" sz="1600" dirty="0">
                <a:solidFill>
                  <a:srgbClr val="002060"/>
                </a:solidFill>
                <a:latin typeface="Kristen ITC" panose="03050502040202030202" pitchFamily="66" charset="0"/>
              </a:rPr>
              <a:t> </a:t>
            </a:r>
          </a:p>
          <a:p>
            <a:r>
              <a:rPr lang="en-GB" sz="1600" dirty="0">
                <a:solidFill>
                  <a:srgbClr val="002060"/>
                </a:solidFill>
                <a:latin typeface="Twinkl"/>
              </a:rPr>
              <a:t>We will be learning factions and how to find fractions of shapes and numbers. We will learn measures including time and then we’ll focus on money.</a:t>
            </a:r>
            <a:endParaRPr lang="en-GB" sz="1600" dirty="0">
              <a:solidFill>
                <a:srgbClr val="002060"/>
              </a:solidFill>
              <a:latin typeface="Twinkl" pitchFamily="2" charset="0"/>
            </a:endParaRPr>
          </a:p>
          <a:p>
            <a:r>
              <a:rPr lang="en-GB" sz="1600" b="1" dirty="0">
                <a:solidFill>
                  <a:srgbClr val="002060"/>
                </a:solidFill>
                <a:latin typeface="Twinkl" pitchFamily="2" charset="0"/>
              </a:rPr>
              <a:t>See Knowledge Organiser for Maths.</a:t>
            </a:r>
          </a:p>
        </p:txBody>
      </p:sp>
      <p:sp>
        <p:nvSpPr>
          <p:cNvPr id="29" name="TextBox 28"/>
          <p:cNvSpPr txBox="1"/>
          <p:nvPr/>
        </p:nvSpPr>
        <p:spPr>
          <a:xfrm>
            <a:off x="8962763" y="2257492"/>
            <a:ext cx="2984600" cy="2062103"/>
          </a:xfrm>
          <a:prstGeom prst="rect">
            <a:avLst/>
          </a:prstGeom>
          <a:solidFill>
            <a:schemeClr val="accent2">
              <a:lumMod val="20000"/>
              <a:lumOff val="80000"/>
              <a:alpha val="40000"/>
            </a:schemeClr>
          </a:solidFill>
          <a:ln w="38100">
            <a:solidFill>
              <a:schemeClr val="accent2">
                <a:lumMod val="75000"/>
              </a:schemeClr>
            </a:solidFill>
          </a:ln>
        </p:spPr>
        <p:txBody>
          <a:bodyPr wrap="square" lIns="91440" tIns="45720" rIns="91440" bIns="45720" rtlCol="0" anchor="t">
            <a:spAutoFit/>
          </a:bodyPr>
          <a:lstStyle/>
          <a:p>
            <a:r>
              <a:rPr lang="en-GB" sz="1600" b="1" u="sng" dirty="0">
                <a:solidFill>
                  <a:schemeClr val="accent2">
                    <a:lumMod val="75000"/>
                  </a:schemeClr>
                </a:solidFill>
                <a:latin typeface="Kristen ITC" panose="03050502040202030202" pitchFamily="66" charset="0"/>
              </a:rPr>
              <a:t>D&amp;T – Mechanisms </a:t>
            </a:r>
          </a:p>
          <a:p>
            <a:r>
              <a:rPr lang="en-GB" sz="1600" dirty="0">
                <a:solidFill>
                  <a:schemeClr val="accent2">
                    <a:lumMod val="75000"/>
                  </a:schemeClr>
                </a:solidFill>
                <a:latin typeface="Twinkl" pitchFamily="2" charset="0"/>
              </a:rPr>
              <a:t>We will practise and learn the skills needed to design and make a moving Ferris wheel (inspired by Brunel’s designs!)  </a:t>
            </a:r>
          </a:p>
          <a:p>
            <a:r>
              <a:rPr lang="en-GB" sz="1600" dirty="0">
                <a:solidFill>
                  <a:schemeClr val="accent2">
                    <a:lumMod val="75000"/>
                  </a:schemeClr>
                </a:solidFill>
                <a:latin typeface="Twinkl" pitchFamily="2" charset="0"/>
              </a:rPr>
              <a:t>We will evaluate our own work and think of ways to improve. </a:t>
            </a:r>
          </a:p>
        </p:txBody>
      </p:sp>
      <p:sp>
        <p:nvSpPr>
          <p:cNvPr id="32" name="TextBox 31"/>
          <p:cNvSpPr txBox="1"/>
          <p:nvPr/>
        </p:nvSpPr>
        <p:spPr>
          <a:xfrm>
            <a:off x="8562454" y="4501935"/>
            <a:ext cx="3384909" cy="2062103"/>
          </a:xfrm>
          <a:prstGeom prst="rect">
            <a:avLst/>
          </a:prstGeom>
          <a:noFill/>
          <a:ln w="38100">
            <a:solidFill>
              <a:srgbClr val="C00000"/>
            </a:solidFill>
          </a:ln>
        </p:spPr>
        <p:txBody>
          <a:bodyPr wrap="square" lIns="91440" tIns="45720" rIns="91440" bIns="45720" rtlCol="0" anchor="t">
            <a:spAutoFit/>
          </a:bodyPr>
          <a:lstStyle/>
          <a:p>
            <a:r>
              <a:rPr lang="en-GB" sz="1600" b="1" u="sng" dirty="0">
                <a:solidFill>
                  <a:srgbClr val="C00000"/>
                </a:solidFill>
                <a:latin typeface="Kristen ITC" panose="03050502040202030202" pitchFamily="66" charset="0"/>
              </a:rPr>
              <a:t>History </a:t>
            </a:r>
            <a:r>
              <a:rPr lang="en-GB" sz="1600" b="1" dirty="0">
                <a:solidFill>
                  <a:srgbClr val="C00000"/>
                </a:solidFill>
                <a:latin typeface="Kristen ITC" panose="03050502040202030202" pitchFamily="66" charset="0"/>
              </a:rPr>
              <a:t>Famous Heroes in History and how they have changed our lives. </a:t>
            </a:r>
          </a:p>
          <a:p>
            <a:r>
              <a:rPr lang="en-GB" sz="1600" dirty="0">
                <a:solidFill>
                  <a:srgbClr val="C00000"/>
                </a:solidFill>
                <a:latin typeface="Twinkl"/>
              </a:rPr>
              <a:t>We learn about Isambard Kingdom Brunel and think about how he has affected our local area. </a:t>
            </a:r>
          </a:p>
          <a:p>
            <a:r>
              <a:rPr lang="en-GB" sz="1600" b="1" dirty="0">
                <a:solidFill>
                  <a:srgbClr val="C00000"/>
                </a:solidFill>
                <a:latin typeface="Twinkl" pitchFamily="2" charset="0"/>
              </a:rPr>
              <a:t>See Knowledge Organiser </a:t>
            </a:r>
          </a:p>
          <a:p>
            <a:r>
              <a:rPr lang="en-GB" sz="1600" b="1" dirty="0">
                <a:solidFill>
                  <a:srgbClr val="C00000"/>
                </a:solidFill>
                <a:latin typeface="Twinkl" pitchFamily="2" charset="0"/>
              </a:rPr>
              <a:t>for History. </a:t>
            </a:r>
          </a:p>
        </p:txBody>
      </p:sp>
      <p:sp>
        <p:nvSpPr>
          <p:cNvPr id="18" name="TextBox 17"/>
          <p:cNvSpPr txBox="1"/>
          <p:nvPr/>
        </p:nvSpPr>
        <p:spPr>
          <a:xfrm>
            <a:off x="4379707" y="3258879"/>
            <a:ext cx="3907866" cy="1169551"/>
          </a:xfrm>
          <a:prstGeom prst="rect">
            <a:avLst/>
          </a:prstGeom>
          <a:solidFill>
            <a:schemeClr val="accent6">
              <a:lumMod val="20000"/>
              <a:lumOff val="80000"/>
              <a:alpha val="54000"/>
            </a:schemeClr>
          </a:solidFill>
          <a:ln w="38100">
            <a:solidFill>
              <a:srgbClr val="0066CC"/>
            </a:solidFill>
          </a:ln>
        </p:spPr>
        <p:txBody>
          <a:bodyPr wrap="square" rtlCol="0">
            <a:spAutoFit/>
          </a:bodyPr>
          <a:lstStyle/>
          <a:p>
            <a:r>
              <a:rPr lang="en-GB" sz="1400" b="1" u="sng" dirty="0">
                <a:solidFill>
                  <a:srgbClr val="0066CC"/>
                </a:solidFill>
                <a:latin typeface="Kristen ITC" panose="03050502040202030202" pitchFamily="66" charset="0"/>
              </a:rPr>
              <a:t>Reading</a:t>
            </a:r>
          </a:p>
          <a:p>
            <a:r>
              <a:rPr lang="en-GB" sz="1400" dirty="0">
                <a:solidFill>
                  <a:srgbClr val="0066CC"/>
                </a:solidFill>
                <a:latin typeface="Twinkl" pitchFamily="2" charset="0"/>
              </a:rPr>
              <a:t>Children are rewarded every 20 reads with a new rainbow reading book mark. </a:t>
            </a:r>
          </a:p>
          <a:p>
            <a:r>
              <a:rPr lang="en-GB" sz="1400" dirty="0">
                <a:solidFill>
                  <a:srgbClr val="0066CC"/>
                </a:solidFill>
                <a:latin typeface="Twinkl" pitchFamily="2" charset="0"/>
              </a:rPr>
              <a:t>We expect children to read at least 4 times a week. </a:t>
            </a:r>
          </a:p>
        </p:txBody>
      </p:sp>
      <p:sp>
        <p:nvSpPr>
          <p:cNvPr id="20" name="TextBox 19"/>
          <p:cNvSpPr txBox="1"/>
          <p:nvPr/>
        </p:nvSpPr>
        <p:spPr>
          <a:xfrm>
            <a:off x="183301" y="3242364"/>
            <a:ext cx="3490052" cy="1077218"/>
          </a:xfrm>
          <a:prstGeom prst="rect">
            <a:avLst/>
          </a:prstGeom>
          <a:solidFill>
            <a:srgbClr val="FFCCFF"/>
          </a:solidFill>
          <a:ln w="38100">
            <a:solidFill>
              <a:srgbClr val="7030A0"/>
            </a:solidFill>
          </a:ln>
        </p:spPr>
        <p:txBody>
          <a:bodyPr wrap="square" rtlCol="0">
            <a:spAutoFit/>
          </a:bodyPr>
          <a:lstStyle/>
          <a:p>
            <a:r>
              <a:rPr lang="en-GB" sz="1600" b="1" u="sng" dirty="0">
                <a:solidFill>
                  <a:srgbClr val="7030A0"/>
                </a:solidFill>
                <a:latin typeface="Kristen ITC" panose="03050502040202030202" pitchFamily="66" charset="0"/>
              </a:rPr>
              <a:t>PE - </a:t>
            </a:r>
            <a:r>
              <a:rPr lang="en-GB" sz="1600" dirty="0">
                <a:solidFill>
                  <a:srgbClr val="7030A0"/>
                </a:solidFill>
                <a:latin typeface="Twinkl" pitchFamily="2" charset="0"/>
              </a:rPr>
              <a:t>We will follow Get set 4 PE and will be learning about target games and invasion skills. </a:t>
            </a:r>
          </a:p>
          <a:p>
            <a:r>
              <a:rPr lang="en-GB" sz="1600" b="1" dirty="0">
                <a:solidFill>
                  <a:srgbClr val="7030A0"/>
                </a:solidFill>
                <a:latin typeface="Twinkl" pitchFamily="2" charset="0"/>
              </a:rPr>
              <a:t>See Knowledge Organiser for PE</a:t>
            </a:r>
            <a:endParaRPr lang="en-GB" sz="1600" dirty="0">
              <a:solidFill>
                <a:srgbClr val="7030A0"/>
              </a:solidFill>
              <a:latin typeface="Twinkl" pitchFamily="2" charset="0"/>
            </a:endParaRPr>
          </a:p>
        </p:txBody>
      </p:sp>
      <p:sp>
        <p:nvSpPr>
          <p:cNvPr id="22" name="TextBox 21"/>
          <p:cNvSpPr txBox="1"/>
          <p:nvPr/>
        </p:nvSpPr>
        <p:spPr>
          <a:xfrm>
            <a:off x="3673353" y="108609"/>
            <a:ext cx="5024256" cy="1538883"/>
          </a:xfrm>
          <a:prstGeom prst="rect">
            <a:avLst/>
          </a:prstGeom>
          <a:solidFill>
            <a:schemeClr val="accent5">
              <a:lumMod val="20000"/>
              <a:lumOff val="80000"/>
              <a:alpha val="28000"/>
            </a:schemeClr>
          </a:solidFill>
          <a:ln w="38100">
            <a:solidFill>
              <a:srgbClr val="0066CC"/>
            </a:solidFill>
          </a:ln>
        </p:spPr>
        <p:txBody>
          <a:bodyPr wrap="square" rtlCol="0">
            <a:spAutoFit/>
          </a:bodyPr>
          <a:lstStyle/>
          <a:p>
            <a:r>
              <a:rPr lang="en-GB" sz="1400" b="1" u="sng" dirty="0">
                <a:solidFill>
                  <a:srgbClr val="0066CC"/>
                </a:solidFill>
                <a:latin typeface="Kristen ITC" panose="03050502040202030202" pitchFamily="66" charset="0"/>
              </a:rPr>
              <a:t>Values &amp; PHSE</a:t>
            </a:r>
          </a:p>
          <a:p>
            <a:r>
              <a:rPr lang="en-GB" sz="1600" dirty="0">
                <a:solidFill>
                  <a:srgbClr val="0066CC"/>
                </a:solidFill>
                <a:latin typeface="Twinkl" pitchFamily="2" charset="0"/>
              </a:rPr>
              <a:t>We will focus on the values of Love and Humility and discuss the British Value of Mutual Respect. Jigsaw – Healthy Me. We will focus on ways to stay healthy physically and emotionally. We will think about healthy eating and medicine safety.</a:t>
            </a:r>
          </a:p>
        </p:txBody>
      </p:sp>
      <p:sp>
        <p:nvSpPr>
          <p:cNvPr id="24" name="TextBox 23"/>
          <p:cNvSpPr txBox="1"/>
          <p:nvPr/>
        </p:nvSpPr>
        <p:spPr>
          <a:xfrm>
            <a:off x="87924" y="75288"/>
            <a:ext cx="3510102" cy="3046988"/>
          </a:xfrm>
          <a:prstGeom prst="rect">
            <a:avLst/>
          </a:prstGeom>
          <a:blipFill>
            <a:blip r:embed="rId4">
              <a:alphaModFix amt="27000"/>
            </a:blip>
            <a:tile tx="0" ty="0" sx="100000" sy="100000" flip="none" algn="tl"/>
          </a:blipFill>
          <a:ln w="38100">
            <a:solidFill>
              <a:srgbClr val="002060"/>
            </a:solidFill>
          </a:ln>
        </p:spPr>
        <p:txBody>
          <a:bodyPr wrap="square" rtlCol="0">
            <a:spAutoFit/>
          </a:bodyPr>
          <a:lstStyle/>
          <a:p>
            <a:r>
              <a:rPr lang="en-GB" sz="1600" b="1" u="sng" dirty="0">
                <a:solidFill>
                  <a:schemeClr val="tx1">
                    <a:lumMod val="75000"/>
                    <a:lumOff val="25000"/>
                  </a:schemeClr>
                </a:solidFill>
                <a:latin typeface="Kristen ITC" panose="03050502040202030202" pitchFamily="66" charset="0"/>
              </a:rPr>
              <a:t>English</a:t>
            </a:r>
          </a:p>
          <a:p>
            <a:r>
              <a:rPr lang="en-GB" sz="1600" dirty="0">
                <a:solidFill>
                  <a:schemeClr val="tx1">
                    <a:lumMod val="75000"/>
                    <a:lumOff val="25000"/>
                  </a:schemeClr>
                </a:solidFill>
                <a:latin typeface="Twinkl" pitchFamily="2" charset="0"/>
              </a:rPr>
              <a:t>We are reading the text ‘The Lighthouse Keeper’s lunch and George’s Marvellous Medicine.’ Writing Focus: </a:t>
            </a:r>
          </a:p>
          <a:p>
            <a:pPr marL="285750" indent="-285750">
              <a:buSzPct val="97000"/>
              <a:buFont typeface="Arial" panose="020B0604020202020204" pitchFamily="34" charset="0"/>
              <a:buChar char="•"/>
            </a:pPr>
            <a:r>
              <a:rPr lang="en-GB" sz="1600" dirty="0">
                <a:solidFill>
                  <a:schemeClr val="tx1">
                    <a:lumMod val="75000"/>
                    <a:lumOff val="25000"/>
                  </a:schemeClr>
                </a:solidFill>
                <a:latin typeface="Twinkl" pitchFamily="2" charset="0"/>
              </a:rPr>
              <a:t>Diary writes</a:t>
            </a:r>
          </a:p>
          <a:p>
            <a:pPr marL="285750" indent="-285750">
              <a:buSzPct val="97000"/>
              <a:buFont typeface="Arial" panose="020B0604020202020204" pitchFamily="34" charset="0"/>
              <a:buChar char="•"/>
            </a:pPr>
            <a:r>
              <a:rPr lang="en-GB" sz="1600" dirty="0">
                <a:solidFill>
                  <a:schemeClr val="tx1">
                    <a:lumMod val="75000"/>
                    <a:lumOff val="25000"/>
                  </a:schemeClr>
                </a:solidFill>
                <a:latin typeface="Twinkl" pitchFamily="2" charset="0"/>
              </a:rPr>
              <a:t>Writing a sequence</a:t>
            </a:r>
          </a:p>
          <a:p>
            <a:pPr marL="285750" indent="-285750">
              <a:buSzPct val="97000"/>
              <a:buFont typeface="Arial" panose="020B0604020202020204" pitchFamily="34" charset="0"/>
              <a:buChar char="•"/>
            </a:pPr>
            <a:r>
              <a:rPr lang="en-GB" sz="1600" dirty="0">
                <a:solidFill>
                  <a:schemeClr val="tx1">
                    <a:lumMod val="75000"/>
                    <a:lumOff val="25000"/>
                  </a:schemeClr>
                </a:solidFill>
                <a:latin typeface="Twinkl" pitchFamily="2" charset="0"/>
              </a:rPr>
              <a:t>Persuasive letter </a:t>
            </a:r>
          </a:p>
          <a:p>
            <a:r>
              <a:rPr lang="en-GB" sz="1600" dirty="0">
                <a:solidFill>
                  <a:schemeClr val="tx1">
                    <a:lumMod val="75000"/>
                    <a:lumOff val="25000"/>
                  </a:schemeClr>
                </a:solidFill>
                <a:latin typeface="Twinkl" pitchFamily="2" charset="0"/>
              </a:rPr>
              <a:t>Grammar Focus: </a:t>
            </a:r>
          </a:p>
          <a:p>
            <a:pPr marL="285750" indent="-285750">
              <a:buFont typeface="Arial" panose="020B0604020202020204" pitchFamily="34" charset="0"/>
              <a:buChar char="•"/>
            </a:pPr>
            <a:r>
              <a:rPr lang="en-GB" sz="1600" dirty="0">
                <a:solidFill>
                  <a:schemeClr val="tx1">
                    <a:lumMod val="75000"/>
                    <a:lumOff val="25000"/>
                  </a:schemeClr>
                </a:solidFill>
                <a:latin typeface="Twinkl" pitchFamily="2" charset="0"/>
              </a:rPr>
              <a:t>Using noun phrases, conjunctions and complex sentences. </a:t>
            </a:r>
          </a:p>
          <a:p>
            <a:pPr marL="285750" indent="-285750">
              <a:buFont typeface="Arial" panose="020B0604020202020204" pitchFamily="34" charset="0"/>
              <a:buChar char="•"/>
            </a:pPr>
            <a:r>
              <a:rPr lang="en-GB" sz="1600" dirty="0">
                <a:solidFill>
                  <a:schemeClr val="tx1">
                    <a:lumMod val="75000"/>
                    <a:lumOff val="25000"/>
                  </a:schemeClr>
                </a:solidFill>
                <a:latin typeface="Twinkl" pitchFamily="2" charset="0"/>
              </a:rPr>
              <a:t>Editing and improving sentences</a:t>
            </a:r>
          </a:p>
        </p:txBody>
      </p:sp>
      <p:pic>
        <p:nvPicPr>
          <p:cNvPr id="9" name="Picture 8">
            <a:extLst>
              <a:ext uri="{FF2B5EF4-FFF2-40B4-BE49-F238E27FC236}">
                <a16:creationId xmlns:a16="http://schemas.microsoft.com/office/drawing/2014/main" id="{0AE3B5E7-B1A8-429A-B43D-B23980DDADD6}"/>
              </a:ext>
            </a:extLst>
          </p:cNvPr>
          <p:cNvPicPr>
            <a:picLocks noChangeAspect="1"/>
          </p:cNvPicPr>
          <p:nvPr/>
        </p:nvPicPr>
        <p:blipFill>
          <a:blip r:embed="rId5"/>
          <a:stretch>
            <a:fillRect/>
          </a:stretch>
        </p:blipFill>
        <p:spPr>
          <a:xfrm>
            <a:off x="4148163" y="1741108"/>
            <a:ext cx="751375" cy="1407639"/>
          </a:xfrm>
          <a:prstGeom prst="rect">
            <a:avLst/>
          </a:prstGeom>
        </p:spPr>
      </p:pic>
      <p:pic>
        <p:nvPicPr>
          <p:cNvPr id="17" name="Picture 16">
            <a:extLst>
              <a:ext uri="{FF2B5EF4-FFF2-40B4-BE49-F238E27FC236}">
                <a16:creationId xmlns:a16="http://schemas.microsoft.com/office/drawing/2014/main" id="{6ECCBEDD-91FF-4576-B5AF-503AE5EC7B0C}"/>
              </a:ext>
            </a:extLst>
          </p:cNvPr>
          <p:cNvPicPr>
            <a:picLocks noChangeAspect="1"/>
          </p:cNvPicPr>
          <p:nvPr/>
        </p:nvPicPr>
        <p:blipFill>
          <a:blip r:embed="rId6"/>
          <a:stretch>
            <a:fillRect/>
          </a:stretch>
        </p:blipFill>
        <p:spPr>
          <a:xfrm>
            <a:off x="3006666" y="441125"/>
            <a:ext cx="566356" cy="677605"/>
          </a:xfrm>
          <a:prstGeom prst="rect">
            <a:avLst/>
          </a:prstGeom>
        </p:spPr>
      </p:pic>
      <p:pic>
        <p:nvPicPr>
          <p:cNvPr id="19" name="Picture 18">
            <a:extLst>
              <a:ext uri="{FF2B5EF4-FFF2-40B4-BE49-F238E27FC236}">
                <a16:creationId xmlns:a16="http://schemas.microsoft.com/office/drawing/2014/main" id="{C92FAC71-58DE-4D0F-8147-76966BA998FA}"/>
              </a:ext>
            </a:extLst>
          </p:cNvPr>
          <p:cNvPicPr>
            <a:picLocks noChangeAspect="1"/>
          </p:cNvPicPr>
          <p:nvPr/>
        </p:nvPicPr>
        <p:blipFill>
          <a:blip r:embed="rId7"/>
          <a:stretch>
            <a:fillRect/>
          </a:stretch>
        </p:blipFill>
        <p:spPr>
          <a:xfrm>
            <a:off x="2392644" y="1413619"/>
            <a:ext cx="763428" cy="736163"/>
          </a:xfrm>
          <a:prstGeom prst="rect">
            <a:avLst/>
          </a:prstGeom>
        </p:spPr>
      </p:pic>
      <p:sp>
        <p:nvSpPr>
          <p:cNvPr id="21" name="TextBox 20">
            <a:extLst>
              <a:ext uri="{FF2B5EF4-FFF2-40B4-BE49-F238E27FC236}">
                <a16:creationId xmlns:a16="http://schemas.microsoft.com/office/drawing/2014/main" id="{7BC0CF16-A750-4A26-8C7A-C61000AC0C0D}"/>
              </a:ext>
            </a:extLst>
          </p:cNvPr>
          <p:cNvSpPr txBox="1"/>
          <p:nvPr/>
        </p:nvSpPr>
        <p:spPr>
          <a:xfrm>
            <a:off x="3470312" y="4830491"/>
            <a:ext cx="4926041" cy="1815882"/>
          </a:xfrm>
          <a:prstGeom prst="rect">
            <a:avLst/>
          </a:prstGeom>
          <a:solidFill>
            <a:schemeClr val="accent6">
              <a:lumMod val="20000"/>
              <a:lumOff val="80000"/>
              <a:alpha val="54000"/>
            </a:schemeClr>
          </a:solidFill>
          <a:ln w="38100">
            <a:solidFill>
              <a:srgbClr val="008000"/>
            </a:solidFill>
          </a:ln>
        </p:spPr>
        <p:txBody>
          <a:bodyPr wrap="square" rtlCol="0">
            <a:spAutoFit/>
          </a:bodyPr>
          <a:lstStyle/>
          <a:p>
            <a:r>
              <a:rPr lang="en-GB" sz="1400" b="1" u="sng" dirty="0">
                <a:solidFill>
                  <a:srgbClr val="008000"/>
                </a:solidFill>
                <a:latin typeface="Kristen ITC" panose="03050502040202030202" pitchFamily="66" charset="0"/>
              </a:rPr>
              <a:t>Science  - Living things and their habitats </a:t>
            </a:r>
          </a:p>
          <a:p>
            <a:r>
              <a:rPr lang="en-GB" sz="1400" dirty="0">
                <a:solidFill>
                  <a:srgbClr val="008000"/>
                </a:solidFill>
                <a:latin typeface="Twinkl" pitchFamily="2" charset="0"/>
              </a:rPr>
              <a:t>We will follow an enquiry to learn about what habitats and microhabitats are and how these enable plants, animals and humans to stay alive. We will focus on the difference between things that are living, dead and things that have been never alive.  We will look at food chains and then look at the journey that food takes from the farm to the supermarket. </a:t>
            </a:r>
          </a:p>
        </p:txBody>
      </p:sp>
    </p:spTree>
    <p:extLst>
      <p:ext uri="{BB962C8B-B14F-4D97-AF65-F5344CB8AC3E}">
        <p14:creationId xmlns:p14="http://schemas.microsoft.com/office/powerpoint/2010/main" val="30813290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e1b1f19b-ea4c-4730-adc9-5ad163169e9f">
      <Terms xmlns="http://schemas.microsoft.com/office/infopath/2007/PartnerControls"/>
    </lcf76f155ced4ddcb4097134ff3c332f>
    <TaxCatchAll xmlns="ea55f3d0-ec7e-44ba-8cdc-b9c9f9266b21" xsi:nil="true"/>
    <MediaLengthInSeconds xmlns="e1b1f19b-ea4c-4730-adc9-5ad163169e9f" xsi:nil="true"/>
    <_ip_UnifiedCompliancePolicyUIAction xmlns="http://schemas.microsoft.com/sharepoint/v3" xsi:nil="true"/>
    <_ip_UnifiedCompliancePolicyProperties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FB0A55C34145E44A65CD684C381404C" ma:contentTypeVersion="16" ma:contentTypeDescription="Create a new document." ma:contentTypeScope="" ma:versionID="988f629997f0ad7ac72862f278ab877e">
  <xsd:schema xmlns:xsd="http://www.w3.org/2001/XMLSchema" xmlns:xs="http://www.w3.org/2001/XMLSchema" xmlns:p="http://schemas.microsoft.com/office/2006/metadata/properties" xmlns:ns1="http://schemas.microsoft.com/sharepoint/v3" xmlns:ns2="e1b1f19b-ea4c-4730-adc9-5ad163169e9f" xmlns:ns3="ea55f3d0-ec7e-44ba-8cdc-b9c9f9266b21" targetNamespace="http://schemas.microsoft.com/office/2006/metadata/properties" ma:root="true" ma:fieldsID="9f71ea584ce0296b09938a958d1faac2" ns1:_="" ns2:_="" ns3:_="">
    <xsd:import namespace="http://schemas.microsoft.com/sharepoint/v3"/>
    <xsd:import namespace="e1b1f19b-ea4c-4730-adc9-5ad163169e9f"/>
    <xsd:import namespace="ea55f3d0-ec7e-44ba-8cdc-b9c9f9266b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Location" minOccurs="0"/>
                <xsd:element ref="ns2:MediaServiceOCR" minOccurs="0"/>
                <xsd:element ref="ns2:MediaServiceBillingMetadata"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2" nillable="true" ma:displayName="Unified Compliance Policy Properties" ma:hidden="true" ma:internalName="_ip_UnifiedCompliancePolicyProperties">
      <xsd:simpleType>
        <xsd:restriction base="dms:Note"/>
      </xsd:simpleType>
    </xsd:element>
    <xsd:element name="_ip_UnifiedCompliancePolicyUIAction" ma:index="23"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1b1f19b-ea4c-4730-adc9-5ad163169e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b46dcdf8-7a79-49d3-b65a-4ec6d3b637a7" ma:termSetId="09814cd3-568e-fe90-9814-8d621ff8fb84" ma:anchorId="fba54fb3-c3e1-fe81-a776-ca4b69148c4d" ma:open="true" ma:isKeyword="false">
      <xsd:complexType>
        <xsd:sequence>
          <xsd:element ref="pc:Terms" minOccurs="0" maxOccurs="1"/>
        </xsd:sequence>
      </xsd:complexType>
    </xsd:element>
    <xsd:element name="MediaServiceLocation" ma:index="19" nillable="true" ma:displayName="Location" ma:indexed="true"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a55f3d0-ec7e-44ba-8cdc-b9c9f9266b21"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bdcfc1fc-fd09-446c-b275-078f1fca74a5}" ma:internalName="TaxCatchAll" ma:showField="CatchAllData" ma:web="ea55f3d0-ec7e-44ba-8cdc-b9c9f9266b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3588317-2E77-4D16-8D99-6C14C3FF05EF}">
  <ds:schemaRefs>
    <ds:schemaRef ds:uri="f2fa4287-f7b4-4827-9ab8-681765c4ad87"/>
    <ds:schemaRef ds:uri="http://schemas.microsoft.com/office/infopath/2007/PartnerControls"/>
    <ds:schemaRef ds:uri="http://schemas.microsoft.com/office/2006/metadata/properties"/>
    <ds:schemaRef ds:uri="http://schemas.openxmlformats.org/package/2006/metadata/core-properties"/>
    <ds:schemaRef ds:uri="http://www.w3.org/XML/1998/namespace"/>
    <ds:schemaRef ds:uri="http://purl.org/dc/elements/1.1/"/>
    <ds:schemaRef ds:uri="http://schemas.microsoft.com/office/2006/documentManagement/types"/>
    <ds:schemaRef ds:uri="59a70f85-3616-40e4-b2c9-1e2f603ea332"/>
    <ds:schemaRef ds:uri="http://purl.org/dc/dcmitype/"/>
    <ds:schemaRef ds:uri="http://purl.org/dc/terms/"/>
    <ds:schemaRef ds:uri="e1b1f19b-ea4c-4730-adc9-5ad163169e9f"/>
    <ds:schemaRef ds:uri="ea55f3d0-ec7e-44ba-8cdc-b9c9f9266b21"/>
    <ds:schemaRef ds:uri="http://schemas.microsoft.com/sharepoint/v3"/>
  </ds:schemaRefs>
</ds:datastoreItem>
</file>

<file path=customXml/itemProps2.xml><?xml version="1.0" encoding="utf-8"?>
<ds:datastoreItem xmlns:ds="http://schemas.openxmlformats.org/officeDocument/2006/customXml" ds:itemID="{0C28F05E-CE7D-4093-8A29-6E5F9FDC001F}">
  <ds:schemaRefs>
    <ds:schemaRef ds:uri="http://schemas.microsoft.com/sharepoint/v3/contenttype/forms"/>
  </ds:schemaRefs>
</ds:datastoreItem>
</file>

<file path=customXml/itemProps3.xml><?xml version="1.0" encoding="utf-8"?>
<ds:datastoreItem xmlns:ds="http://schemas.openxmlformats.org/officeDocument/2006/customXml" ds:itemID="{F769F616-47D3-4E40-908F-07A7CBE04A9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1b1f19b-ea4c-4730-adc9-5ad163169e9f"/>
    <ds:schemaRef ds:uri="ea55f3d0-ec7e-44ba-8cdc-b9c9f9266b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357</TotalTime>
  <Words>384</Words>
  <Application>Microsoft Office PowerPoint</Application>
  <PresentationFormat>Widescreen</PresentationFormat>
  <Paragraphs>34</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Kristen ITC</vt:lpstr>
      <vt:lpstr>Twinkl</vt:lpstr>
      <vt:lpstr>Office Theme</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Emily Johnson</dc:creator>
  <cp:lastModifiedBy>Sara Osborne</cp:lastModifiedBy>
  <cp:revision>48</cp:revision>
  <cp:lastPrinted>2015-12-14T15:40:46Z</cp:lastPrinted>
  <dcterms:created xsi:type="dcterms:W3CDTF">2015-09-04T20:18:12Z</dcterms:created>
  <dcterms:modified xsi:type="dcterms:W3CDTF">2026-02-10T11:57:45Z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0x0101000FB0A55C34145E44A65CD684C381404C</vt:lpwstr>
  </property>
  <property fmtid="{D5CDD505-2E9C-101B-9397-08002B2CF9AE}" pid="3" name="MediaServiceImageTags">
    <vt:lpwstr/>
  </property>
  <property fmtid="{D5CDD505-2E9C-101B-9397-08002B2CF9AE}" pid="4" name="Order">
    <vt:r8>32000300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ies>
</file>