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  <p:sldId id="354" r:id="rId100"/>
    <p:sldId id="355" r:id="rId101"/>
    <p:sldId id="356" r:id="rId102"/>
    <p:sldId id="357" r:id="rId103"/>
    <p:sldId id="358" r:id="rId104"/>
    <p:sldId id="359" r:id="rId105"/>
    <p:sldId id="360" r:id="rId106"/>
    <p:sldId id="361" r:id="rId107"/>
    <p:sldId id="362" r:id="rId108"/>
    <p:sldId id="363" r:id="rId109"/>
    <p:sldId id="364" r:id="rId110"/>
    <p:sldId id="365" r:id="rId111"/>
    <p:sldId id="366" r:id="rId112"/>
    <p:sldId id="367" r:id="rId113"/>
    <p:sldId id="368" r:id="rId114"/>
    <p:sldId id="369" r:id="rId115"/>
    <p:sldId id="370" r:id="rId116"/>
    <p:sldId id="371" r:id="rId117"/>
    <p:sldId id="372" r:id="rId118"/>
    <p:sldId id="373" r:id="rId119"/>
    <p:sldId id="374" r:id="rId120"/>
    <p:sldId id="375" r:id="rId121"/>
    <p:sldId id="376" r:id="rId122"/>
    <p:sldId id="377" r:id="rId123"/>
    <p:sldId id="378" r:id="rId1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23" autoAdjust="0"/>
    <p:restoredTop sz="94660"/>
  </p:normalViewPr>
  <p:slideViewPr>
    <p:cSldViewPr snapToGrid="0">
      <p:cViewPr varScale="1">
        <p:scale>
          <a:sx n="94" d="100"/>
          <a:sy n="94" d="100"/>
        </p:scale>
        <p:origin x="115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tableStyles" Target="tableStyle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4EBC0-18C8-44A8-8752-406CCF29B4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A113E6-2AE1-46F4-AF38-6E0604B3E1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A057F1-FC55-4B86-A9EB-24288CAF7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35956-7A39-4E6E-AEC1-21D03C181F48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B9B0F-015E-4CDC-8FB5-E0D472E6A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F301D4-82B8-4250-8B55-358304341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2F9D-C329-411C-84C1-A28CC9F49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4378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6BC73-CE9E-4389-86B2-F41D54FCA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A37E21-5AAB-4765-A56C-F14EF0ACE3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9C3FD3-6112-410B-BA01-B86A4A43F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35956-7A39-4E6E-AEC1-21D03C181F48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67C569-1E8F-475C-BFA4-F5180414C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368F8C-B111-47F7-8F27-1D78D48A2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2F9D-C329-411C-84C1-A28CC9F49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3766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37F515-E3F3-4598-AC88-C5B4C03350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B09C4D-AF18-4231-9C92-C0816E027B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FD028B-4AC9-4351-810C-AC5D99593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35956-7A39-4E6E-AEC1-21D03C181F48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B6CC38-C9CD-4301-B339-CD816BA7A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A1F444-7771-4AB1-955B-F9F74A972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2F9D-C329-411C-84C1-A28CC9F49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243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404CA-E0F2-413C-8760-E774A8A4B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C7DB16-F604-43B7-B02B-41123F7B30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4A473-2A29-496C-9EFC-61961C267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35956-7A39-4E6E-AEC1-21D03C181F48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F899AD-0B39-4913-913C-7974D58CD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E86591-6766-4152-BF04-6710FAF0A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2F9D-C329-411C-84C1-A28CC9F49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004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C3DA0-0E18-42D9-B4DB-492404198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AF9C3-D3C1-46F0-8D60-8DB7944C1A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3BB45-814E-4AB7-9B9F-50D671A48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35956-7A39-4E6E-AEC1-21D03C181F48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0848A4-111B-42A5-950F-3288AF850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975187-D258-4619-9DC4-36B943807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2F9D-C329-411C-84C1-A28CC9F49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990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59425-DF64-48EF-B7AC-155C4F58D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4C59C8-80B0-44E6-B990-12621F1CC2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512F5C-3513-46B0-BFCC-309D95E946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C1E89C-25A3-4C23-AE14-6F31AADA6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35956-7A39-4E6E-AEC1-21D03C181F48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8015E3-F0F5-4CC4-938A-03914D70E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CA6BAE-A9CA-4D1F-A842-E9A51058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2F9D-C329-411C-84C1-A28CC9F49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158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B9241-E2D3-4525-A31F-A7315A874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61965F-E3E5-420F-A445-0A30B2974D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009CCC-566C-4E77-8022-8C9DB49392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882BC9-0178-4C41-8908-FA21D126FB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DCEA07-6333-458D-BA13-B6678CD8AC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A7DE9F-30D2-494D-A091-DA4B3E81C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35956-7A39-4E6E-AEC1-21D03C181F48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B842E0-FE58-480B-9570-566010A4B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551293-FE53-4272-8424-94D5908B8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2F9D-C329-411C-84C1-A28CC9F49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462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A921E-AC6C-4BAC-BD76-103366569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699E62-4423-49C3-9B78-A5FA67657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35956-7A39-4E6E-AEC1-21D03C181F48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F58530-5D84-4E32-94C7-D53A88E07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8F1DB9-AE6F-4A70-837D-6927C207F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2F9D-C329-411C-84C1-A28CC9F49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08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4C7BB0-5CDE-4AD5-8C6E-772042EAF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35956-7A39-4E6E-AEC1-21D03C181F48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B7A48D-7707-491E-B901-474731641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1DED21-0234-4F9C-BE72-D9B55467F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2F9D-C329-411C-84C1-A28CC9F49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3171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0C62C-D353-45AE-AC28-749D314A0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FE740-3FAD-43CC-BF47-AF1C2FF1C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A56B12-0C8A-43D7-90FD-2289592EB1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A8CF0B-FCD7-4B52-8286-A755A9B0C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35956-7A39-4E6E-AEC1-21D03C181F48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6233C4-0CA4-41DE-BFF4-5A275612E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4A2450-AEA9-4D35-8DF7-EC818A147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2F9D-C329-411C-84C1-A28CC9F49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24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BC528-E249-4E23-BF13-E7FDB0A9F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2C450E-06D3-4A58-8C3B-7D60214676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B02D87-72BF-4ADE-8759-4562C17FE8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F1FC2D-559D-4837-98ED-1FF5B426D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35956-7A39-4E6E-AEC1-21D03C181F48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7465E1-50C0-4A48-BFF7-BFE1A47BC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0D64FF-D0AD-477B-8FEB-539EF0151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2F9D-C329-411C-84C1-A28CC9F49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8460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A408EE-6CD0-496C-8406-1E669D9DD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245F1C-53AA-4411-AD01-CD881FB81D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B2C23-8CC4-4509-BB80-933F3A734B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35956-7A39-4E6E-AEC1-21D03C181F48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42DD3-06B5-4E7E-AE00-632BE79A78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C159BF-6742-43A7-B148-CA0AC43FB1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22F9D-C329-411C-84C1-A28CC9F49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3533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EDBA7B2-5EA6-4CE1-A0B8-666923E9F33C}"/>
              </a:ext>
            </a:extLst>
          </p:cNvPr>
          <p:cNvSpPr txBox="1"/>
          <p:nvPr/>
        </p:nvSpPr>
        <p:spPr>
          <a:xfrm>
            <a:off x="1969687" y="785655"/>
            <a:ext cx="788795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dirty="0">
                <a:latin typeface="Comic Sans MS" panose="030F0702030302020204" pitchFamily="66" charset="0"/>
              </a:rPr>
              <a:t>Word Time!</a:t>
            </a:r>
          </a:p>
          <a:p>
            <a:pPr algn="ctr"/>
            <a:r>
              <a:rPr lang="en-GB" sz="9600" dirty="0">
                <a:latin typeface="Comic Sans MS" panose="030F0702030302020204" pitchFamily="66" charset="0"/>
              </a:rPr>
              <a:t>1.1</a:t>
            </a:r>
          </a:p>
        </p:txBody>
      </p:sp>
      <p:pic>
        <p:nvPicPr>
          <p:cNvPr id="1026" name="Picture 2" descr="Owston Park Primary Academy: Phonics">
            <a:extLst>
              <a:ext uri="{FF2B5EF4-FFF2-40B4-BE49-F238E27FC236}">
                <a16:creationId xmlns:a16="http://schemas.microsoft.com/office/drawing/2014/main" id="{9E0D915C-FDE0-481C-A05F-6A60033CA9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606" y="4972051"/>
            <a:ext cx="3239569" cy="1511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D46465D7-14F5-411F-A943-3262923CD2DD}"/>
              </a:ext>
            </a:extLst>
          </p:cNvPr>
          <p:cNvSpPr/>
          <p:nvPr/>
        </p:nvSpPr>
        <p:spPr>
          <a:xfrm>
            <a:off x="7233558" y="2731897"/>
            <a:ext cx="3992336" cy="1433321"/>
          </a:xfrm>
          <a:prstGeom prst="wedgeRoundRectCallout">
            <a:avLst>
              <a:gd name="adj1" fmla="val -8972"/>
              <a:gd name="adj2" fmla="val 124587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D671C9-2301-4F0E-BCB6-B74BB560F396}"/>
              </a:ext>
            </a:extLst>
          </p:cNvPr>
          <p:cNvSpPr txBox="1"/>
          <p:nvPr/>
        </p:nvSpPr>
        <p:spPr>
          <a:xfrm>
            <a:off x="7395587" y="2883877"/>
            <a:ext cx="36776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Don’t forget to use your Fred Talk if you need to.</a:t>
            </a:r>
          </a:p>
          <a:p>
            <a:r>
              <a:rPr lang="en-GB" dirty="0"/>
              <a:t>Then….</a:t>
            </a:r>
          </a:p>
          <a:p>
            <a:r>
              <a:rPr lang="en-GB" dirty="0"/>
              <a:t>Fred in your head!</a:t>
            </a:r>
          </a:p>
        </p:txBody>
      </p:sp>
    </p:spTree>
    <p:extLst>
      <p:ext uri="{BB962C8B-B14F-4D97-AF65-F5344CB8AC3E}">
        <p14:creationId xmlns:p14="http://schemas.microsoft.com/office/powerpoint/2010/main" val="3577399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922B7F1-75FF-4132-9098-6AE268516563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in</a:t>
            </a:r>
          </a:p>
        </p:txBody>
      </p:sp>
    </p:spTree>
    <p:extLst>
      <p:ext uri="{BB962C8B-B14F-4D97-AF65-F5344CB8AC3E}">
        <p14:creationId xmlns:p14="http://schemas.microsoft.com/office/powerpoint/2010/main" val="3325936742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mess</a:t>
            </a:r>
          </a:p>
        </p:txBody>
      </p:sp>
    </p:spTree>
    <p:extLst>
      <p:ext uri="{BB962C8B-B14F-4D97-AF65-F5344CB8AC3E}">
        <p14:creationId xmlns:p14="http://schemas.microsoft.com/office/powerpoint/2010/main" val="2481924268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thing</a:t>
            </a:r>
          </a:p>
        </p:txBody>
      </p:sp>
    </p:spTree>
    <p:extLst>
      <p:ext uri="{BB962C8B-B14F-4D97-AF65-F5344CB8AC3E}">
        <p14:creationId xmlns:p14="http://schemas.microsoft.com/office/powerpoint/2010/main" val="3995590047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think</a:t>
            </a:r>
          </a:p>
        </p:txBody>
      </p:sp>
    </p:spTree>
    <p:extLst>
      <p:ext uri="{BB962C8B-B14F-4D97-AF65-F5344CB8AC3E}">
        <p14:creationId xmlns:p14="http://schemas.microsoft.com/office/powerpoint/2010/main" val="2909260804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wink</a:t>
            </a:r>
          </a:p>
        </p:txBody>
      </p:sp>
    </p:spTree>
    <p:extLst>
      <p:ext uri="{BB962C8B-B14F-4D97-AF65-F5344CB8AC3E}">
        <p14:creationId xmlns:p14="http://schemas.microsoft.com/office/powerpoint/2010/main" val="293757917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blob</a:t>
            </a:r>
          </a:p>
        </p:txBody>
      </p:sp>
    </p:spTree>
    <p:extLst>
      <p:ext uri="{BB962C8B-B14F-4D97-AF65-F5344CB8AC3E}">
        <p14:creationId xmlns:p14="http://schemas.microsoft.com/office/powerpoint/2010/main" val="1336420070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pram</a:t>
            </a:r>
          </a:p>
        </p:txBody>
      </p:sp>
    </p:spTree>
    <p:extLst>
      <p:ext uri="{BB962C8B-B14F-4D97-AF65-F5344CB8AC3E}">
        <p14:creationId xmlns:p14="http://schemas.microsoft.com/office/powerpoint/2010/main" val="545835394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flag</a:t>
            </a:r>
          </a:p>
        </p:txBody>
      </p:sp>
    </p:spTree>
    <p:extLst>
      <p:ext uri="{BB962C8B-B14F-4D97-AF65-F5344CB8AC3E}">
        <p14:creationId xmlns:p14="http://schemas.microsoft.com/office/powerpoint/2010/main" val="2295880129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skid</a:t>
            </a:r>
          </a:p>
        </p:txBody>
      </p:sp>
    </p:spTree>
    <p:extLst>
      <p:ext uri="{BB962C8B-B14F-4D97-AF65-F5344CB8AC3E}">
        <p14:creationId xmlns:p14="http://schemas.microsoft.com/office/powerpoint/2010/main" val="1460631487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send</a:t>
            </a:r>
          </a:p>
        </p:txBody>
      </p:sp>
    </p:spTree>
    <p:extLst>
      <p:ext uri="{BB962C8B-B14F-4D97-AF65-F5344CB8AC3E}">
        <p14:creationId xmlns:p14="http://schemas.microsoft.com/office/powerpoint/2010/main" val="3080086316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test</a:t>
            </a:r>
          </a:p>
        </p:txBody>
      </p:sp>
    </p:spTree>
    <p:extLst>
      <p:ext uri="{BB962C8B-B14F-4D97-AF65-F5344CB8AC3E}">
        <p14:creationId xmlns:p14="http://schemas.microsoft.com/office/powerpoint/2010/main" val="35876716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CAA8060-1035-403E-B629-19D32405751C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on</a:t>
            </a:r>
          </a:p>
        </p:txBody>
      </p:sp>
    </p:spTree>
    <p:extLst>
      <p:ext uri="{BB962C8B-B14F-4D97-AF65-F5344CB8AC3E}">
        <p14:creationId xmlns:p14="http://schemas.microsoft.com/office/powerpoint/2010/main" val="3714462260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kitten</a:t>
            </a:r>
          </a:p>
        </p:txBody>
      </p:sp>
    </p:spTree>
    <p:extLst>
      <p:ext uri="{BB962C8B-B14F-4D97-AF65-F5344CB8AC3E}">
        <p14:creationId xmlns:p14="http://schemas.microsoft.com/office/powerpoint/2010/main" val="3523201469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lemon</a:t>
            </a:r>
          </a:p>
        </p:txBody>
      </p:sp>
    </p:spTree>
    <p:extLst>
      <p:ext uri="{BB962C8B-B14F-4D97-AF65-F5344CB8AC3E}">
        <p14:creationId xmlns:p14="http://schemas.microsoft.com/office/powerpoint/2010/main" val="2995300414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brat</a:t>
            </a:r>
          </a:p>
        </p:txBody>
      </p:sp>
    </p:spTree>
    <p:extLst>
      <p:ext uri="{BB962C8B-B14F-4D97-AF65-F5344CB8AC3E}">
        <p14:creationId xmlns:p14="http://schemas.microsoft.com/office/powerpoint/2010/main" val="481488736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drop</a:t>
            </a:r>
          </a:p>
        </p:txBody>
      </p:sp>
    </p:spTree>
    <p:extLst>
      <p:ext uri="{BB962C8B-B14F-4D97-AF65-F5344CB8AC3E}">
        <p14:creationId xmlns:p14="http://schemas.microsoft.com/office/powerpoint/2010/main" val="3310600057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drip</a:t>
            </a:r>
          </a:p>
        </p:txBody>
      </p:sp>
    </p:spTree>
    <p:extLst>
      <p:ext uri="{BB962C8B-B14F-4D97-AF65-F5344CB8AC3E}">
        <p14:creationId xmlns:p14="http://schemas.microsoft.com/office/powerpoint/2010/main" val="3907905939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clip</a:t>
            </a:r>
          </a:p>
        </p:txBody>
      </p:sp>
    </p:spTree>
    <p:extLst>
      <p:ext uri="{BB962C8B-B14F-4D97-AF65-F5344CB8AC3E}">
        <p14:creationId xmlns:p14="http://schemas.microsoft.com/office/powerpoint/2010/main" val="3219386089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from</a:t>
            </a:r>
          </a:p>
        </p:txBody>
      </p:sp>
    </p:spTree>
    <p:extLst>
      <p:ext uri="{BB962C8B-B14F-4D97-AF65-F5344CB8AC3E}">
        <p14:creationId xmlns:p14="http://schemas.microsoft.com/office/powerpoint/2010/main" val="2861822681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prop</a:t>
            </a:r>
          </a:p>
        </p:txBody>
      </p:sp>
    </p:spTree>
    <p:extLst>
      <p:ext uri="{BB962C8B-B14F-4D97-AF65-F5344CB8AC3E}">
        <p14:creationId xmlns:p14="http://schemas.microsoft.com/office/powerpoint/2010/main" val="332629364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grin</a:t>
            </a:r>
          </a:p>
        </p:txBody>
      </p:sp>
    </p:spTree>
    <p:extLst>
      <p:ext uri="{BB962C8B-B14F-4D97-AF65-F5344CB8AC3E}">
        <p14:creationId xmlns:p14="http://schemas.microsoft.com/office/powerpoint/2010/main" val="1775877554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trip</a:t>
            </a:r>
          </a:p>
        </p:txBody>
      </p:sp>
    </p:spTree>
    <p:extLst>
      <p:ext uri="{BB962C8B-B14F-4D97-AF65-F5344CB8AC3E}">
        <p14:creationId xmlns:p14="http://schemas.microsoft.com/office/powerpoint/2010/main" val="12228521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FC847DF-E15A-427B-BBEE-30CD79DD1000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it</a:t>
            </a:r>
          </a:p>
        </p:txBody>
      </p:sp>
    </p:spTree>
    <p:extLst>
      <p:ext uri="{BB962C8B-B14F-4D97-AF65-F5344CB8AC3E}">
        <p14:creationId xmlns:p14="http://schemas.microsoft.com/office/powerpoint/2010/main" val="1262273794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jump</a:t>
            </a:r>
          </a:p>
        </p:txBody>
      </p:sp>
    </p:spTree>
    <p:extLst>
      <p:ext uri="{BB962C8B-B14F-4D97-AF65-F5344CB8AC3E}">
        <p14:creationId xmlns:p14="http://schemas.microsoft.com/office/powerpoint/2010/main" val="2180722582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bend</a:t>
            </a:r>
          </a:p>
        </p:txBody>
      </p:sp>
    </p:spTree>
    <p:extLst>
      <p:ext uri="{BB962C8B-B14F-4D97-AF65-F5344CB8AC3E}">
        <p14:creationId xmlns:p14="http://schemas.microsoft.com/office/powerpoint/2010/main" val="1128213181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comic</a:t>
            </a:r>
          </a:p>
        </p:txBody>
      </p:sp>
    </p:spTree>
    <p:extLst>
      <p:ext uri="{BB962C8B-B14F-4D97-AF65-F5344CB8AC3E}">
        <p14:creationId xmlns:p14="http://schemas.microsoft.com/office/powerpoint/2010/main" val="2368695201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>
                <a:latin typeface="Comic Sans MS" panose="030F0702030302020204" pitchFamily="66" charset="0"/>
              </a:rPr>
              <a:t>robin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2709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8CD388B-897D-4CFD-A9DA-BB47DB60B16C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an</a:t>
            </a:r>
          </a:p>
        </p:txBody>
      </p:sp>
    </p:spTree>
    <p:extLst>
      <p:ext uri="{BB962C8B-B14F-4D97-AF65-F5344CB8AC3E}">
        <p14:creationId xmlns:p14="http://schemas.microsoft.com/office/powerpoint/2010/main" val="39480150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59B6C78-545E-4088-9350-321E67BA30BD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and</a:t>
            </a:r>
          </a:p>
        </p:txBody>
      </p:sp>
    </p:spTree>
    <p:extLst>
      <p:ext uri="{BB962C8B-B14F-4D97-AF65-F5344CB8AC3E}">
        <p14:creationId xmlns:p14="http://schemas.microsoft.com/office/powerpoint/2010/main" val="2057467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327BF19-8114-4B41-812E-2AD9A9452B9D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pin</a:t>
            </a:r>
          </a:p>
        </p:txBody>
      </p:sp>
    </p:spTree>
    <p:extLst>
      <p:ext uri="{BB962C8B-B14F-4D97-AF65-F5344CB8AC3E}">
        <p14:creationId xmlns:p14="http://schemas.microsoft.com/office/powerpoint/2010/main" val="23031039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got</a:t>
            </a:r>
          </a:p>
        </p:txBody>
      </p:sp>
    </p:spTree>
    <p:extLst>
      <p:ext uri="{BB962C8B-B14F-4D97-AF65-F5344CB8AC3E}">
        <p14:creationId xmlns:p14="http://schemas.microsoft.com/office/powerpoint/2010/main" val="739647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dog</a:t>
            </a:r>
          </a:p>
        </p:txBody>
      </p:sp>
    </p:spTree>
    <p:extLst>
      <p:ext uri="{BB962C8B-B14F-4D97-AF65-F5344CB8AC3E}">
        <p14:creationId xmlns:p14="http://schemas.microsoft.com/office/powerpoint/2010/main" val="28074177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sit</a:t>
            </a:r>
          </a:p>
        </p:txBody>
      </p:sp>
    </p:spTree>
    <p:extLst>
      <p:ext uri="{BB962C8B-B14F-4D97-AF65-F5344CB8AC3E}">
        <p14:creationId xmlns:p14="http://schemas.microsoft.com/office/powerpoint/2010/main" val="16856309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tip</a:t>
            </a:r>
          </a:p>
        </p:txBody>
      </p:sp>
    </p:spTree>
    <p:extLst>
      <p:ext uri="{BB962C8B-B14F-4D97-AF65-F5344CB8AC3E}">
        <p14:creationId xmlns:p14="http://schemas.microsoft.com/office/powerpoint/2010/main" val="3072887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526894F-3F42-43DF-9CFF-5C1834433A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15186"/>
            <a:ext cx="12192000" cy="182762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EBA322E-AEEC-46F9-A19C-B109BA1CA0B1}"/>
              </a:ext>
            </a:extLst>
          </p:cNvPr>
          <p:cNvSpPr txBox="1"/>
          <p:nvPr/>
        </p:nvSpPr>
        <p:spPr>
          <a:xfrm>
            <a:off x="106136" y="146957"/>
            <a:ext cx="953588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1.1 green words</a:t>
            </a:r>
            <a:endParaRPr lang="en-GB" sz="2400" b="1" u="sng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Please help your child read and write these words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10761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pan</a:t>
            </a:r>
          </a:p>
        </p:txBody>
      </p:sp>
    </p:spTree>
    <p:extLst>
      <p:ext uri="{BB962C8B-B14F-4D97-AF65-F5344CB8AC3E}">
        <p14:creationId xmlns:p14="http://schemas.microsoft.com/office/powerpoint/2010/main" val="7807749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top</a:t>
            </a:r>
          </a:p>
        </p:txBody>
      </p:sp>
    </p:spTree>
    <p:extLst>
      <p:ext uri="{BB962C8B-B14F-4D97-AF65-F5344CB8AC3E}">
        <p14:creationId xmlns:p14="http://schemas.microsoft.com/office/powerpoint/2010/main" val="38830483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gap</a:t>
            </a:r>
          </a:p>
        </p:txBody>
      </p:sp>
    </p:spTree>
    <p:extLst>
      <p:ext uri="{BB962C8B-B14F-4D97-AF65-F5344CB8AC3E}">
        <p14:creationId xmlns:p14="http://schemas.microsoft.com/office/powerpoint/2010/main" val="1221376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801FE5D-5D68-4F85-8A8E-E272F622A729}"/>
              </a:ext>
            </a:extLst>
          </p:cNvPr>
          <p:cNvSpPr txBox="1"/>
          <p:nvPr/>
        </p:nvSpPr>
        <p:spPr>
          <a:xfrm>
            <a:off x="1969687" y="785655"/>
            <a:ext cx="788795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dirty="0">
                <a:latin typeface="Comic Sans MS" panose="030F0702030302020204" pitchFamily="66" charset="0"/>
              </a:rPr>
              <a:t>Word Time!</a:t>
            </a:r>
          </a:p>
          <a:p>
            <a:pPr algn="ctr"/>
            <a:r>
              <a:rPr lang="en-GB" sz="9600" dirty="0">
                <a:latin typeface="Comic Sans MS" panose="030F0702030302020204" pitchFamily="66" charset="0"/>
              </a:rPr>
              <a:t>1.3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CBAA99A-848F-4C3D-A3E8-15D06F3A86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4879" y="2818039"/>
            <a:ext cx="4585607" cy="3981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5775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3859453-9EDB-48AB-9E5F-CCC25303B890}"/>
              </a:ext>
            </a:extLst>
          </p:cNvPr>
          <p:cNvSpPr txBox="1"/>
          <p:nvPr/>
        </p:nvSpPr>
        <p:spPr>
          <a:xfrm>
            <a:off x="106136" y="146957"/>
            <a:ext cx="953588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1.3 green words</a:t>
            </a:r>
            <a:endParaRPr lang="en-GB" sz="2400" b="1" u="sng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Please help your child read and write these words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82DB415-F2B7-4862-87C9-E331294E7A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0" y="1146401"/>
            <a:ext cx="11696700" cy="5267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4032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up</a:t>
            </a:r>
          </a:p>
        </p:txBody>
      </p:sp>
    </p:spTree>
    <p:extLst>
      <p:ext uri="{BB962C8B-B14F-4D97-AF65-F5344CB8AC3E}">
        <p14:creationId xmlns:p14="http://schemas.microsoft.com/office/powerpoint/2010/main" val="30536985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cup</a:t>
            </a:r>
          </a:p>
        </p:txBody>
      </p:sp>
    </p:spTree>
    <p:extLst>
      <p:ext uri="{BB962C8B-B14F-4D97-AF65-F5344CB8AC3E}">
        <p14:creationId xmlns:p14="http://schemas.microsoft.com/office/powerpoint/2010/main" val="17656916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mud</a:t>
            </a:r>
          </a:p>
        </p:txBody>
      </p:sp>
    </p:spTree>
    <p:extLst>
      <p:ext uri="{BB962C8B-B14F-4D97-AF65-F5344CB8AC3E}">
        <p14:creationId xmlns:p14="http://schemas.microsoft.com/office/powerpoint/2010/main" val="1796295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072585D-6E47-46B5-96CD-02B8BD4A1CDE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kit</a:t>
            </a:r>
          </a:p>
        </p:txBody>
      </p:sp>
    </p:spTree>
    <p:extLst>
      <p:ext uri="{BB962C8B-B14F-4D97-AF65-F5344CB8AC3E}">
        <p14:creationId xmlns:p14="http://schemas.microsoft.com/office/powerpoint/2010/main" val="38985279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bed</a:t>
            </a:r>
          </a:p>
        </p:txBody>
      </p:sp>
    </p:spTree>
    <p:extLst>
      <p:ext uri="{BB962C8B-B14F-4D97-AF65-F5344CB8AC3E}">
        <p14:creationId xmlns:p14="http://schemas.microsoft.com/office/powerpoint/2010/main" val="3445609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D0AC53A-6CC5-4CA8-A480-98E796DC2144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mad</a:t>
            </a:r>
          </a:p>
        </p:txBody>
      </p:sp>
    </p:spTree>
    <p:extLst>
      <p:ext uri="{BB962C8B-B14F-4D97-AF65-F5344CB8AC3E}">
        <p14:creationId xmlns:p14="http://schemas.microsoft.com/office/powerpoint/2010/main" val="17206836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get</a:t>
            </a:r>
          </a:p>
        </p:txBody>
      </p:sp>
    </p:spTree>
    <p:extLst>
      <p:ext uri="{BB962C8B-B14F-4D97-AF65-F5344CB8AC3E}">
        <p14:creationId xmlns:p14="http://schemas.microsoft.com/office/powerpoint/2010/main" val="21129652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met</a:t>
            </a:r>
          </a:p>
        </p:txBody>
      </p:sp>
    </p:spTree>
    <p:extLst>
      <p:ext uri="{BB962C8B-B14F-4D97-AF65-F5344CB8AC3E}">
        <p14:creationId xmlns:p14="http://schemas.microsoft.com/office/powerpoint/2010/main" val="8705943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bin</a:t>
            </a:r>
          </a:p>
        </p:txBody>
      </p:sp>
    </p:spTree>
    <p:extLst>
      <p:ext uri="{BB962C8B-B14F-4D97-AF65-F5344CB8AC3E}">
        <p14:creationId xmlns:p14="http://schemas.microsoft.com/office/powerpoint/2010/main" val="33984526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bad</a:t>
            </a:r>
          </a:p>
        </p:txBody>
      </p:sp>
    </p:spTree>
    <p:extLst>
      <p:ext uri="{BB962C8B-B14F-4D97-AF65-F5344CB8AC3E}">
        <p14:creationId xmlns:p14="http://schemas.microsoft.com/office/powerpoint/2010/main" val="18705930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cat</a:t>
            </a:r>
          </a:p>
        </p:txBody>
      </p:sp>
    </p:spTree>
    <p:extLst>
      <p:ext uri="{BB962C8B-B14F-4D97-AF65-F5344CB8AC3E}">
        <p14:creationId xmlns:p14="http://schemas.microsoft.com/office/powerpoint/2010/main" val="3525797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gap</a:t>
            </a:r>
          </a:p>
        </p:txBody>
      </p:sp>
    </p:spTree>
    <p:extLst>
      <p:ext uri="{BB962C8B-B14F-4D97-AF65-F5344CB8AC3E}">
        <p14:creationId xmlns:p14="http://schemas.microsoft.com/office/powerpoint/2010/main" val="17929266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can</a:t>
            </a:r>
          </a:p>
        </p:txBody>
      </p:sp>
    </p:spTree>
    <p:extLst>
      <p:ext uri="{BB962C8B-B14F-4D97-AF65-F5344CB8AC3E}">
        <p14:creationId xmlns:p14="http://schemas.microsoft.com/office/powerpoint/2010/main" val="29492902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got</a:t>
            </a:r>
          </a:p>
        </p:txBody>
      </p:sp>
    </p:spTree>
    <p:extLst>
      <p:ext uri="{BB962C8B-B14F-4D97-AF65-F5344CB8AC3E}">
        <p14:creationId xmlns:p14="http://schemas.microsoft.com/office/powerpoint/2010/main" val="7996456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E902042-0792-4A34-AFC4-5884F99EAB44}"/>
              </a:ext>
            </a:extLst>
          </p:cNvPr>
          <p:cNvSpPr txBox="1"/>
          <p:nvPr/>
        </p:nvSpPr>
        <p:spPr>
          <a:xfrm>
            <a:off x="1969687" y="785655"/>
            <a:ext cx="788795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dirty="0">
                <a:latin typeface="Comic Sans MS" panose="030F0702030302020204" pitchFamily="66" charset="0"/>
              </a:rPr>
              <a:t>Word Time!</a:t>
            </a:r>
          </a:p>
          <a:p>
            <a:pPr algn="ctr"/>
            <a:r>
              <a:rPr lang="en-GB" sz="9600" dirty="0">
                <a:latin typeface="Comic Sans MS" panose="030F0702030302020204" pitchFamily="66" charset="0"/>
              </a:rPr>
              <a:t>1.4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EEA05FD-5389-43BC-BA95-8B59E8EA4E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4879" y="2818039"/>
            <a:ext cx="4585607" cy="3981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43340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CA2BC88-88A4-41B2-9EFF-BB12E797020B}"/>
              </a:ext>
            </a:extLst>
          </p:cNvPr>
          <p:cNvSpPr txBox="1"/>
          <p:nvPr/>
        </p:nvSpPr>
        <p:spPr>
          <a:xfrm>
            <a:off x="106136" y="146957"/>
            <a:ext cx="953588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1.4 green words</a:t>
            </a:r>
            <a:endParaRPr lang="en-GB" sz="2400" b="1" u="sng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Please help your child read and write these words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2B77587-3DD2-4155-ABEC-34F92BCAFD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181474"/>
            <a:ext cx="11617779" cy="5043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30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5B43833-FDDC-4D08-A75D-72CCC7D64074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sad</a:t>
            </a:r>
          </a:p>
        </p:txBody>
      </p:sp>
    </p:spTree>
    <p:extLst>
      <p:ext uri="{BB962C8B-B14F-4D97-AF65-F5344CB8AC3E}">
        <p14:creationId xmlns:p14="http://schemas.microsoft.com/office/powerpoint/2010/main" val="60240945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hen</a:t>
            </a:r>
          </a:p>
        </p:txBody>
      </p:sp>
    </p:spTree>
    <p:extLst>
      <p:ext uri="{BB962C8B-B14F-4D97-AF65-F5344CB8AC3E}">
        <p14:creationId xmlns:p14="http://schemas.microsoft.com/office/powerpoint/2010/main" val="167444171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hit</a:t>
            </a:r>
          </a:p>
        </p:txBody>
      </p:sp>
    </p:spTree>
    <p:extLst>
      <p:ext uri="{BB962C8B-B14F-4D97-AF65-F5344CB8AC3E}">
        <p14:creationId xmlns:p14="http://schemas.microsoft.com/office/powerpoint/2010/main" val="27902380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had</a:t>
            </a:r>
          </a:p>
        </p:txBody>
      </p:sp>
    </p:spTree>
    <p:extLst>
      <p:ext uri="{BB962C8B-B14F-4D97-AF65-F5344CB8AC3E}">
        <p14:creationId xmlns:p14="http://schemas.microsoft.com/office/powerpoint/2010/main" val="287746973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fan</a:t>
            </a:r>
          </a:p>
        </p:txBody>
      </p:sp>
    </p:spTree>
    <p:extLst>
      <p:ext uri="{BB962C8B-B14F-4D97-AF65-F5344CB8AC3E}">
        <p14:creationId xmlns:p14="http://schemas.microsoft.com/office/powerpoint/2010/main" val="378690058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fat</a:t>
            </a:r>
          </a:p>
        </p:txBody>
      </p:sp>
    </p:spTree>
    <p:extLst>
      <p:ext uri="{BB962C8B-B14F-4D97-AF65-F5344CB8AC3E}">
        <p14:creationId xmlns:p14="http://schemas.microsoft.com/office/powerpoint/2010/main" val="78111721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log</a:t>
            </a:r>
          </a:p>
        </p:txBody>
      </p:sp>
    </p:spTree>
    <p:extLst>
      <p:ext uri="{BB962C8B-B14F-4D97-AF65-F5344CB8AC3E}">
        <p14:creationId xmlns:p14="http://schemas.microsoft.com/office/powerpoint/2010/main" val="234936950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shop</a:t>
            </a:r>
          </a:p>
        </p:txBody>
      </p:sp>
    </p:spTree>
    <p:extLst>
      <p:ext uri="{BB962C8B-B14F-4D97-AF65-F5344CB8AC3E}">
        <p14:creationId xmlns:p14="http://schemas.microsoft.com/office/powerpoint/2010/main" val="42799952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fun</a:t>
            </a:r>
          </a:p>
        </p:txBody>
      </p:sp>
    </p:spTree>
    <p:extLst>
      <p:ext uri="{BB962C8B-B14F-4D97-AF65-F5344CB8AC3E}">
        <p14:creationId xmlns:p14="http://schemas.microsoft.com/office/powerpoint/2010/main" val="96669196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lip</a:t>
            </a:r>
          </a:p>
        </p:txBody>
      </p:sp>
    </p:spTree>
    <p:extLst>
      <p:ext uri="{BB962C8B-B14F-4D97-AF65-F5344CB8AC3E}">
        <p14:creationId xmlns:p14="http://schemas.microsoft.com/office/powerpoint/2010/main" val="284377637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fish</a:t>
            </a:r>
          </a:p>
        </p:txBody>
      </p:sp>
    </p:spTree>
    <p:extLst>
      <p:ext uri="{BB962C8B-B14F-4D97-AF65-F5344CB8AC3E}">
        <p14:creationId xmlns:p14="http://schemas.microsoft.com/office/powerpoint/2010/main" val="460430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7E65CC2-4350-455E-9CC4-C6032C2EB864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dad</a:t>
            </a:r>
          </a:p>
        </p:txBody>
      </p:sp>
    </p:spTree>
    <p:extLst>
      <p:ext uri="{BB962C8B-B14F-4D97-AF65-F5344CB8AC3E}">
        <p14:creationId xmlns:p14="http://schemas.microsoft.com/office/powerpoint/2010/main" val="294200312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ship</a:t>
            </a:r>
          </a:p>
        </p:txBody>
      </p:sp>
    </p:spTree>
    <p:extLst>
      <p:ext uri="{BB962C8B-B14F-4D97-AF65-F5344CB8AC3E}">
        <p14:creationId xmlns:p14="http://schemas.microsoft.com/office/powerpoint/2010/main" val="319923060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let</a:t>
            </a:r>
          </a:p>
        </p:txBody>
      </p:sp>
    </p:spTree>
    <p:extLst>
      <p:ext uri="{BB962C8B-B14F-4D97-AF65-F5344CB8AC3E}">
        <p14:creationId xmlns:p14="http://schemas.microsoft.com/office/powerpoint/2010/main" val="129630616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DF3546A-47C4-485E-976B-BAE7E178E3D9}"/>
              </a:ext>
            </a:extLst>
          </p:cNvPr>
          <p:cNvSpPr txBox="1"/>
          <p:nvPr/>
        </p:nvSpPr>
        <p:spPr>
          <a:xfrm>
            <a:off x="1969687" y="785655"/>
            <a:ext cx="788795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dirty="0">
                <a:latin typeface="Comic Sans MS" panose="030F0702030302020204" pitchFamily="66" charset="0"/>
              </a:rPr>
              <a:t>Word Time!</a:t>
            </a:r>
          </a:p>
          <a:p>
            <a:pPr algn="ctr"/>
            <a:r>
              <a:rPr lang="en-GB" sz="9600" dirty="0">
                <a:latin typeface="Comic Sans MS" panose="030F0702030302020204" pitchFamily="66" charset="0"/>
              </a:rPr>
              <a:t>1.5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327848E-5CDC-471D-B9E6-D04DCEB808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4879" y="2818039"/>
            <a:ext cx="4585607" cy="3981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18988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E582E05-C798-4E2F-BC67-37543758A9FB}"/>
              </a:ext>
            </a:extLst>
          </p:cNvPr>
          <p:cNvSpPr txBox="1"/>
          <p:nvPr/>
        </p:nvSpPr>
        <p:spPr>
          <a:xfrm>
            <a:off x="106136" y="146957"/>
            <a:ext cx="953588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1.5 green words</a:t>
            </a:r>
            <a:endParaRPr lang="en-GB" sz="2400" b="1" u="sng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Please help your child read and write these words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AB5550F-2BA6-4F0F-8438-A18BDFDA2F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864" y="1325221"/>
            <a:ext cx="11642271" cy="4207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55502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jet</a:t>
            </a:r>
          </a:p>
        </p:txBody>
      </p:sp>
    </p:spTree>
    <p:extLst>
      <p:ext uri="{BB962C8B-B14F-4D97-AF65-F5344CB8AC3E}">
        <p14:creationId xmlns:p14="http://schemas.microsoft.com/office/powerpoint/2010/main" val="131915501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wet</a:t>
            </a:r>
          </a:p>
        </p:txBody>
      </p:sp>
    </p:spTree>
    <p:extLst>
      <p:ext uri="{BB962C8B-B14F-4D97-AF65-F5344CB8AC3E}">
        <p14:creationId xmlns:p14="http://schemas.microsoft.com/office/powerpoint/2010/main" val="75049959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rat</a:t>
            </a:r>
          </a:p>
        </p:txBody>
      </p:sp>
    </p:spTree>
    <p:extLst>
      <p:ext uri="{BB962C8B-B14F-4D97-AF65-F5344CB8AC3E}">
        <p14:creationId xmlns:p14="http://schemas.microsoft.com/office/powerpoint/2010/main" val="365608716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vet</a:t>
            </a:r>
          </a:p>
        </p:txBody>
      </p:sp>
    </p:spTree>
    <p:extLst>
      <p:ext uri="{BB962C8B-B14F-4D97-AF65-F5344CB8AC3E}">
        <p14:creationId xmlns:p14="http://schemas.microsoft.com/office/powerpoint/2010/main" val="21258981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130967061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wish</a:t>
            </a:r>
          </a:p>
        </p:txBody>
      </p:sp>
    </p:spTree>
    <p:extLst>
      <p:ext uri="{BB962C8B-B14F-4D97-AF65-F5344CB8AC3E}">
        <p14:creationId xmlns:p14="http://schemas.microsoft.com/office/powerpoint/2010/main" val="1297605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71F6906-8213-4FF0-A387-04A84D0FE27F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mat</a:t>
            </a:r>
          </a:p>
        </p:txBody>
      </p:sp>
    </p:spTree>
    <p:extLst>
      <p:ext uri="{BB962C8B-B14F-4D97-AF65-F5344CB8AC3E}">
        <p14:creationId xmlns:p14="http://schemas.microsoft.com/office/powerpoint/2010/main" val="115272198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web</a:t>
            </a:r>
          </a:p>
        </p:txBody>
      </p:sp>
    </p:spTree>
    <p:extLst>
      <p:ext uri="{BB962C8B-B14F-4D97-AF65-F5344CB8AC3E}">
        <p14:creationId xmlns:p14="http://schemas.microsoft.com/office/powerpoint/2010/main" val="417479199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yet</a:t>
            </a:r>
          </a:p>
        </p:txBody>
      </p:sp>
    </p:spTree>
    <p:extLst>
      <p:ext uri="{BB962C8B-B14F-4D97-AF65-F5344CB8AC3E}">
        <p14:creationId xmlns:p14="http://schemas.microsoft.com/office/powerpoint/2010/main" val="218293665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red</a:t>
            </a:r>
          </a:p>
        </p:txBody>
      </p:sp>
    </p:spTree>
    <p:extLst>
      <p:ext uri="{BB962C8B-B14F-4D97-AF65-F5344CB8AC3E}">
        <p14:creationId xmlns:p14="http://schemas.microsoft.com/office/powerpoint/2010/main" val="387456772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jam</a:t>
            </a:r>
          </a:p>
        </p:txBody>
      </p:sp>
    </p:spTree>
    <p:extLst>
      <p:ext uri="{BB962C8B-B14F-4D97-AF65-F5344CB8AC3E}">
        <p14:creationId xmlns:p14="http://schemas.microsoft.com/office/powerpoint/2010/main" val="201128098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yap</a:t>
            </a:r>
          </a:p>
        </p:txBody>
      </p:sp>
    </p:spTree>
    <p:extLst>
      <p:ext uri="{BB962C8B-B14F-4D97-AF65-F5344CB8AC3E}">
        <p14:creationId xmlns:p14="http://schemas.microsoft.com/office/powerpoint/2010/main" val="102272181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jog</a:t>
            </a:r>
          </a:p>
        </p:txBody>
      </p:sp>
    </p:spTree>
    <p:extLst>
      <p:ext uri="{BB962C8B-B14F-4D97-AF65-F5344CB8AC3E}">
        <p14:creationId xmlns:p14="http://schemas.microsoft.com/office/powerpoint/2010/main" val="312810637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win</a:t>
            </a:r>
          </a:p>
        </p:txBody>
      </p:sp>
    </p:spTree>
    <p:extLst>
      <p:ext uri="{BB962C8B-B14F-4D97-AF65-F5344CB8AC3E}">
        <p14:creationId xmlns:p14="http://schemas.microsoft.com/office/powerpoint/2010/main" val="361201416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yum</a:t>
            </a:r>
          </a:p>
        </p:txBody>
      </p:sp>
    </p:spTree>
    <p:extLst>
      <p:ext uri="{BB962C8B-B14F-4D97-AF65-F5344CB8AC3E}">
        <p14:creationId xmlns:p14="http://schemas.microsoft.com/office/powerpoint/2010/main" val="166345684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run</a:t>
            </a:r>
          </a:p>
        </p:txBody>
      </p:sp>
    </p:spTree>
    <p:extLst>
      <p:ext uri="{BB962C8B-B14F-4D97-AF65-F5344CB8AC3E}">
        <p14:creationId xmlns:p14="http://schemas.microsoft.com/office/powerpoint/2010/main" val="295941172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DB55835-2B68-4C72-B53D-0269F6ED9A51}"/>
              </a:ext>
            </a:extLst>
          </p:cNvPr>
          <p:cNvSpPr txBox="1"/>
          <p:nvPr/>
        </p:nvSpPr>
        <p:spPr>
          <a:xfrm>
            <a:off x="1969687" y="785655"/>
            <a:ext cx="788795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dirty="0">
                <a:latin typeface="Comic Sans MS" panose="030F0702030302020204" pitchFamily="66" charset="0"/>
              </a:rPr>
              <a:t>Word Time!</a:t>
            </a:r>
          </a:p>
          <a:p>
            <a:pPr algn="ctr"/>
            <a:r>
              <a:rPr lang="en-GB" sz="9600" dirty="0">
                <a:latin typeface="Comic Sans MS" panose="030F0702030302020204" pitchFamily="66" charset="0"/>
              </a:rPr>
              <a:t>1.6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FD8C04E-C583-409A-B2B9-EE39E0DFA3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4879" y="2818039"/>
            <a:ext cx="4585607" cy="3981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09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0D20A07-9FF6-4040-AB03-75C2F320D8A5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sat</a:t>
            </a:r>
          </a:p>
        </p:txBody>
      </p:sp>
    </p:spTree>
    <p:extLst>
      <p:ext uri="{BB962C8B-B14F-4D97-AF65-F5344CB8AC3E}">
        <p14:creationId xmlns:p14="http://schemas.microsoft.com/office/powerpoint/2010/main" val="72207340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68A30E2-9454-4813-83FB-BB3C141DA173}"/>
              </a:ext>
            </a:extLst>
          </p:cNvPr>
          <p:cNvSpPr txBox="1"/>
          <p:nvPr/>
        </p:nvSpPr>
        <p:spPr>
          <a:xfrm>
            <a:off x="106136" y="146957"/>
            <a:ext cx="953588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1.6 green words</a:t>
            </a:r>
            <a:endParaRPr lang="en-GB" sz="2400" b="1" u="sng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Please help your child read and write these words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ADE69B0-5715-4962-8F60-23D7372AC5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50" y="1087798"/>
            <a:ext cx="11772900" cy="4682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43482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thin</a:t>
            </a:r>
          </a:p>
        </p:txBody>
      </p:sp>
    </p:spTree>
    <p:extLst>
      <p:ext uri="{BB962C8B-B14F-4D97-AF65-F5344CB8AC3E}">
        <p14:creationId xmlns:p14="http://schemas.microsoft.com/office/powerpoint/2010/main" val="110400147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thick</a:t>
            </a:r>
          </a:p>
        </p:txBody>
      </p:sp>
    </p:spTree>
    <p:extLst>
      <p:ext uri="{BB962C8B-B14F-4D97-AF65-F5344CB8AC3E}">
        <p14:creationId xmlns:p14="http://schemas.microsoft.com/office/powerpoint/2010/main" val="266098310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fix</a:t>
            </a:r>
          </a:p>
        </p:txBody>
      </p:sp>
    </p:spTree>
    <p:extLst>
      <p:ext uri="{BB962C8B-B14F-4D97-AF65-F5344CB8AC3E}">
        <p14:creationId xmlns:p14="http://schemas.microsoft.com/office/powerpoint/2010/main" val="239326271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wing</a:t>
            </a:r>
          </a:p>
        </p:txBody>
      </p:sp>
    </p:spTree>
    <p:extLst>
      <p:ext uri="{BB962C8B-B14F-4D97-AF65-F5344CB8AC3E}">
        <p14:creationId xmlns:p14="http://schemas.microsoft.com/office/powerpoint/2010/main" val="10739253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this</a:t>
            </a:r>
          </a:p>
        </p:txBody>
      </p:sp>
    </p:spTree>
    <p:extLst>
      <p:ext uri="{BB962C8B-B14F-4D97-AF65-F5344CB8AC3E}">
        <p14:creationId xmlns:p14="http://schemas.microsoft.com/office/powerpoint/2010/main" val="2446222463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zap</a:t>
            </a:r>
          </a:p>
        </p:txBody>
      </p:sp>
    </p:spTree>
    <p:extLst>
      <p:ext uri="{BB962C8B-B14F-4D97-AF65-F5344CB8AC3E}">
        <p14:creationId xmlns:p14="http://schemas.microsoft.com/office/powerpoint/2010/main" val="4161710223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zip</a:t>
            </a:r>
          </a:p>
        </p:txBody>
      </p:sp>
    </p:spTree>
    <p:extLst>
      <p:ext uri="{BB962C8B-B14F-4D97-AF65-F5344CB8AC3E}">
        <p14:creationId xmlns:p14="http://schemas.microsoft.com/office/powerpoint/2010/main" val="151735298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chin</a:t>
            </a:r>
          </a:p>
        </p:txBody>
      </p:sp>
    </p:spTree>
    <p:extLst>
      <p:ext uri="{BB962C8B-B14F-4D97-AF65-F5344CB8AC3E}">
        <p14:creationId xmlns:p14="http://schemas.microsoft.com/office/powerpoint/2010/main" val="223040142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chop</a:t>
            </a:r>
          </a:p>
        </p:txBody>
      </p:sp>
    </p:spTree>
    <p:extLst>
      <p:ext uri="{BB962C8B-B14F-4D97-AF65-F5344CB8AC3E}">
        <p14:creationId xmlns:p14="http://schemas.microsoft.com/office/powerpoint/2010/main" val="1923663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291CB18-EFEF-4CF7-B41D-9B5C7AA5B055}"/>
              </a:ext>
            </a:extLst>
          </p:cNvPr>
          <p:cNvSpPr txBox="1"/>
          <p:nvPr/>
        </p:nvSpPr>
        <p:spPr>
          <a:xfrm>
            <a:off x="1969687" y="785655"/>
            <a:ext cx="788795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dirty="0">
                <a:latin typeface="Comic Sans MS" panose="030F0702030302020204" pitchFamily="66" charset="0"/>
              </a:rPr>
              <a:t>Word Time!</a:t>
            </a:r>
          </a:p>
          <a:p>
            <a:pPr algn="ctr"/>
            <a:r>
              <a:rPr lang="en-GB" sz="9600" dirty="0">
                <a:latin typeface="Comic Sans MS" panose="030F0702030302020204" pitchFamily="66" charset="0"/>
              </a:rPr>
              <a:t>1.2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4DF23BF-148A-445C-AE4F-4340BAE5A9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4879" y="2818039"/>
            <a:ext cx="4585607" cy="3981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40625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six</a:t>
            </a:r>
          </a:p>
        </p:txBody>
      </p:sp>
    </p:spTree>
    <p:extLst>
      <p:ext uri="{BB962C8B-B14F-4D97-AF65-F5344CB8AC3E}">
        <p14:creationId xmlns:p14="http://schemas.microsoft.com/office/powerpoint/2010/main" val="222289451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thing</a:t>
            </a:r>
          </a:p>
        </p:txBody>
      </p:sp>
    </p:spTree>
    <p:extLst>
      <p:ext uri="{BB962C8B-B14F-4D97-AF65-F5344CB8AC3E}">
        <p14:creationId xmlns:p14="http://schemas.microsoft.com/office/powerpoint/2010/main" val="244078007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chat</a:t>
            </a:r>
          </a:p>
        </p:txBody>
      </p:sp>
    </p:spTree>
    <p:extLst>
      <p:ext uri="{BB962C8B-B14F-4D97-AF65-F5344CB8AC3E}">
        <p14:creationId xmlns:p14="http://schemas.microsoft.com/office/powerpoint/2010/main" val="2197166132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quiz</a:t>
            </a:r>
          </a:p>
        </p:txBody>
      </p:sp>
    </p:spTree>
    <p:extLst>
      <p:ext uri="{BB962C8B-B14F-4D97-AF65-F5344CB8AC3E}">
        <p14:creationId xmlns:p14="http://schemas.microsoft.com/office/powerpoint/2010/main" val="2019448179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quit</a:t>
            </a:r>
          </a:p>
        </p:txBody>
      </p:sp>
    </p:spTree>
    <p:extLst>
      <p:ext uri="{BB962C8B-B14F-4D97-AF65-F5344CB8AC3E}">
        <p14:creationId xmlns:p14="http://schemas.microsoft.com/office/powerpoint/2010/main" val="527915594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fox</a:t>
            </a:r>
          </a:p>
        </p:txBody>
      </p:sp>
    </p:spTree>
    <p:extLst>
      <p:ext uri="{BB962C8B-B14F-4D97-AF65-F5344CB8AC3E}">
        <p14:creationId xmlns:p14="http://schemas.microsoft.com/office/powerpoint/2010/main" val="2110958582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box</a:t>
            </a:r>
          </a:p>
        </p:txBody>
      </p:sp>
    </p:spTree>
    <p:extLst>
      <p:ext uri="{BB962C8B-B14F-4D97-AF65-F5344CB8AC3E}">
        <p14:creationId xmlns:p14="http://schemas.microsoft.com/office/powerpoint/2010/main" val="2503205507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sing</a:t>
            </a:r>
          </a:p>
        </p:txBody>
      </p:sp>
    </p:spTree>
    <p:extLst>
      <p:ext uri="{BB962C8B-B14F-4D97-AF65-F5344CB8AC3E}">
        <p14:creationId xmlns:p14="http://schemas.microsoft.com/office/powerpoint/2010/main" val="1939098697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bang</a:t>
            </a:r>
          </a:p>
        </p:txBody>
      </p:sp>
    </p:spTree>
    <p:extLst>
      <p:ext uri="{BB962C8B-B14F-4D97-AF65-F5344CB8AC3E}">
        <p14:creationId xmlns:p14="http://schemas.microsoft.com/office/powerpoint/2010/main" val="391170661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3D804BD-FB90-4FD7-BC97-979A59F7FCD3}"/>
              </a:ext>
            </a:extLst>
          </p:cNvPr>
          <p:cNvSpPr txBox="1"/>
          <p:nvPr/>
        </p:nvSpPr>
        <p:spPr>
          <a:xfrm>
            <a:off x="1969687" y="785655"/>
            <a:ext cx="788795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dirty="0">
                <a:latin typeface="Comic Sans MS" panose="030F0702030302020204" pitchFamily="66" charset="0"/>
              </a:rPr>
              <a:t>Word Time!</a:t>
            </a:r>
          </a:p>
          <a:p>
            <a:pPr algn="ctr"/>
            <a:r>
              <a:rPr lang="en-GB" sz="9600" dirty="0">
                <a:latin typeface="Comic Sans MS" panose="030F0702030302020204" pitchFamily="66" charset="0"/>
              </a:rPr>
              <a:t>1.7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87E3B48-A240-4E9C-93CE-11E3C04FDD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4879" y="2818039"/>
            <a:ext cx="4585607" cy="3981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125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9C8A371-1B48-44C5-8290-671DDD19B381}"/>
              </a:ext>
            </a:extLst>
          </p:cNvPr>
          <p:cNvSpPr txBox="1"/>
          <p:nvPr/>
        </p:nvSpPr>
        <p:spPr>
          <a:xfrm>
            <a:off x="106136" y="146957"/>
            <a:ext cx="953588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1.2 green words</a:t>
            </a:r>
            <a:endParaRPr lang="en-GB" sz="2400" b="1" u="sng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Please help your child read and write these words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C0EE627-75EF-4872-B7BC-B39FC0A58F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025" y="1323975"/>
            <a:ext cx="10267950" cy="5097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90848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D1EED11-F8EE-49CA-8BD7-CCF90A8E636E}"/>
              </a:ext>
            </a:extLst>
          </p:cNvPr>
          <p:cNvSpPr txBox="1"/>
          <p:nvPr/>
        </p:nvSpPr>
        <p:spPr>
          <a:xfrm>
            <a:off x="106136" y="146957"/>
            <a:ext cx="953588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1.7 green words</a:t>
            </a:r>
            <a:endParaRPr lang="en-GB" sz="2400" b="1" u="sng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Please help your child read and write these words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FA71EAF-226C-4DAA-8AC1-A2D9B4C0AF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696" y="1391730"/>
            <a:ext cx="11738607" cy="455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416254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bell</a:t>
            </a:r>
          </a:p>
        </p:txBody>
      </p:sp>
    </p:spTree>
    <p:extLst>
      <p:ext uri="{BB962C8B-B14F-4D97-AF65-F5344CB8AC3E}">
        <p14:creationId xmlns:p14="http://schemas.microsoft.com/office/powerpoint/2010/main" val="2682728841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well</a:t>
            </a:r>
          </a:p>
        </p:txBody>
      </p:sp>
    </p:spTree>
    <p:extLst>
      <p:ext uri="{BB962C8B-B14F-4D97-AF65-F5344CB8AC3E}">
        <p14:creationId xmlns:p14="http://schemas.microsoft.com/office/powerpoint/2010/main" val="3090784000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gran</a:t>
            </a:r>
          </a:p>
        </p:txBody>
      </p:sp>
    </p:spTree>
    <p:extLst>
      <p:ext uri="{BB962C8B-B14F-4D97-AF65-F5344CB8AC3E}">
        <p14:creationId xmlns:p14="http://schemas.microsoft.com/office/powerpoint/2010/main" val="2825406765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frog</a:t>
            </a:r>
          </a:p>
        </p:txBody>
      </p:sp>
    </p:spTree>
    <p:extLst>
      <p:ext uri="{BB962C8B-B14F-4D97-AF65-F5344CB8AC3E}">
        <p14:creationId xmlns:p14="http://schemas.microsoft.com/office/powerpoint/2010/main" val="3954366064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slip</a:t>
            </a:r>
          </a:p>
        </p:txBody>
      </p:sp>
    </p:spTree>
    <p:extLst>
      <p:ext uri="{BB962C8B-B14F-4D97-AF65-F5344CB8AC3E}">
        <p14:creationId xmlns:p14="http://schemas.microsoft.com/office/powerpoint/2010/main" val="3269130357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dress</a:t>
            </a:r>
          </a:p>
        </p:txBody>
      </p:sp>
    </p:spTree>
    <p:extLst>
      <p:ext uri="{BB962C8B-B14F-4D97-AF65-F5344CB8AC3E}">
        <p14:creationId xmlns:p14="http://schemas.microsoft.com/office/powerpoint/2010/main" val="3169396271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best</a:t>
            </a:r>
          </a:p>
        </p:txBody>
      </p:sp>
    </p:spTree>
    <p:extLst>
      <p:ext uri="{BB962C8B-B14F-4D97-AF65-F5344CB8AC3E}">
        <p14:creationId xmlns:p14="http://schemas.microsoft.com/office/powerpoint/2010/main" val="961884455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kitchen</a:t>
            </a:r>
          </a:p>
        </p:txBody>
      </p:sp>
    </p:spTree>
    <p:extLst>
      <p:ext uri="{BB962C8B-B14F-4D97-AF65-F5344CB8AC3E}">
        <p14:creationId xmlns:p14="http://schemas.microsoft.com/office/powerpoint/2010/main" val="2579417266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seven</a:t>
            </a:r>
          </a:p>
        </p:txBody>
      </p:sp>
    </p:spTree>
    <p:extLst>
      <p:ext uri="{BB962C8B-B14F-4D97-AF65-F5344CB8AC3E}">
        <p14:creationId xmlns:p14="http://schemas.microsoft.com/office/powerpoint/2010/main" val="1007493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247</Words>
  <Application>Microsoft Office PowerPoint</Application>
  <PresentationFormat>Widescreen</PresentationFormat>
  <Paragraphs>140</Paragraphs>
  <Slides>123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123</vt:i4>
      </vt:variant>
    </vt:vector>
  </HeadingPairs>
  <TitlesOfParts>
    <vt:vector size="128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courtney</dc:creator>
  <cp:lastModifiedBy>laura courtney</cp:lastModifiedBy>
  <cp:revision>5</cp:revision>
  <dcterms:created xsi:type="dcterms:W3CDTF">2022-02-27T20:02:55Z</dcterms:created>
  <dcterms:modified xsi:type="dcterms:W3CDTF">2022-02-27T20:56:23Z</dcterms:modified>
</cp:coreProperties>
</file>