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79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6" r:id="rId63"/>
    <p:sldId id="327" r:id="rId64"/>
    <p:sldId id="328" r:id="rId65"/>
    <p:sldId id="329" r:id="rId66"/>
    <p:sldId id="330" r:id="rId67"/>
    <p:sldId id="331" r:id="rId68"/>
    <p:sldId id="332" r:id="rId69"/>
    <p:sldId id="333" r:id="rId70"/>
    <p:sldId id="334" r:id="rId71"/>
    <p:sldId id="335" r:id="rId72"/>
    <p:sldId id="336" r:id="rId73"/>
    <p:sldId id="337" r:id="rId74"/>
    <p:sldId id="338" r:id="rId75"/>
    <p:sldId id="339" r:id="rId76"/>
    <p:sldId id="340" r:id="rId77"/>
    <p:sldId id="341" r:id="rId78"/>
    <p:sldId id="342" r:id="rId79"/>
    <p:sldId id="343" r:id="rId80"/>
    <p:sldId id="346" r:id="rId81"/>
    <p:sldId id="347" r:id="rId82"/>
    <p:sldId id="348" r:id="rId83"/>
    <p:sldId id="349" r:id="rId84"/>
    <p:sldId id="350" r:id="rId85"/>
    <p:sldId id="351" r:id="rId86"/>
    <p:sldId id="352" r:id="rId87"/>
    <p:sldId id="353" r:id="rId88"/>
    <p:sldId id="354" r:id="rId89"/>
    <p:sldId id="355" r:id="rId90"/>
    <p:sldId id="356" r:id="rId91"/>
    <p:sldId id="357" r:id="rId92"/>
    <p:sldId id="358" r:id="rId93"/>
    <p:sldId id="359" r:id="rId94"/>
    <p:sldId id="360" r:id="rId95"/>
    <p:sldId id="361" r:id="rId96"/>
    <p:sldId id="362" r:id="rId97"/>
    <p:sldId id="363" r:id="rId98"/>
    <p:sldId id="364" r:id="rId99"/>
    <p:sldId id="365" r:id="rId100"/>
    <p:sldId id="366" r:id="rId101"/>
    <p:sldId id="367" r:id="rId102"/>
    <p:sldId id="368" r:id="rId103"/>
    <p:sldId id="369" r:id="rId104"/>
    <p:sldId id="370" r:id="rId105"/>
    <p:sldId id="371" r:id="rId106"/>
    <p:sldId id="372" r:id="rId107"/>
    <p:sldId id="373" r:id="rId108"/>
    <p:sldId id="374" r:id="rId10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EBC0-18C8-44A8-8752-406CCF29B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113E6-2AE1-46F4-AF38-6E0604B3E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057F1-FC55-4B86-A9EB-24288CAF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B9B0F-015E-4CDC-8FB5-E0D472E6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301D4-82B8-4250-8B55-35830434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7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6BC73-CE9E-4389-86B2-F41D54FC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37E21-5AAB-4765-A56C-F14EF0ACE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C3FD3-6112-410B-BA01-B86A4A43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7C569-1E8F-475C-BFA4-F5180414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8F8C-B111-47F7-8F27-1D78D48A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7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37F515-E3F3-4598-AC88-C5B4C0335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09C4D-AF18-4231-9C92-C0816E027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D028B-4AC9-4351-810C-AC5D9959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6CC38-C9CD-4301-B339-CD816BA7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1F444-7771-4AB1-955B-F9F74A97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4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04CA-E0F2-413C-8760-E774A8A4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7DB16-F604-43B7-B02B-41123F7B3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A473-2A29-496C-9EFC-61961C26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899AD-0B39-4913-913C-7974D58C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86591-6766-4152-BF04-6710FAF0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3DA0-0E18-42D9-B4DB-492404198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F9C3-D3C1-46F0-8D60-8DB7944C1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3BB45-814E-4AB7-9B9F-50D671A4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848A4-111B-42A5-950F-3288AF85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75187-D258-4619-9DC4-36B94380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9425-DF64-48EF-B7AC-155C4F58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59C8-80B0-44E6-B990-12621F1CC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2F5C-3513-46B0-BFCC-309D95E94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1E89C-25A3-4C23-AE14-6F31AADA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015E3-F0F5-4CC4-938A-03914D70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A6BAE-A9CA-4D1F-A842-E9A51058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5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B9241-E2D3-4525-A31F-A7315A8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1965F-E3E5-420F-A445-0A30B2974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09CCC-566C-4E77-8022-8C9DB4939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82BC9-0178-4C41-8908-FA21D126F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CEA07-6333-458D-BA13-B6678CD8A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7DE9F-30D2-494D-A091-DA4B3E81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842E0-FE58-480B-9570-566010A4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51293-FE53-4272-8424-94D5908B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6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A921E-AC6C-4BAC-BD76-10336656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99E62-4423-49C3-9B78-A5FA6765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F58530-5D84-4E32-94C7-D53A88E0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F1DB9-AE6F-4A70-837D-6927C207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C7BB0-5CDE-4AD5-8C6E-772042EA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7A48D-7707-491E-B901-47473164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DED21-0234-4F9C-BE72-D9B55467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7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C62C-D353-45AE-AC28-749D314A0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FE740-3FAD-43CC-BF47-AF1C2FF1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56B12-0C8A-43D7-90FD-2289592EB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8CF0B-FCD7-4B52-8286-A755A9B0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33C4-0CA4-41DE-BFF4-5A275612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A2450-AEA9-4D35-8DF7-EC818A14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4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C528-E249-4E23-BF13-E7FDB0A9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C450E-06D3-4A58-8C3B-7D6021467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02D87-72BF-4ADE-8759-4562C17F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1FC2D-559D-4837-98ED-1FF5B426D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465E1-50C0-4A48-BFF7-BFE1A47BC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D64FF-D0AD-477B-8FEB-539EF015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6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408EE-6CD0-496C-8406-1E669D9DD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45F1C-53AA-4411-AD01-CD881FB81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B2C23-8CC4-4509-BB80-933F3A734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35956-7A39-4E6E-AEC1-21D03C181F48}" type="datetimeFigureOut">
              <a:rPr lang="en-GB" smtClean="0"/>
              <a:t>01/06/2022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42DD3-06B5-4E7E-AE00-632BE79A7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59BF-6742-43A7-B148-CA0AC43FB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3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DBA7B2-5EA6-4CE1-A0B8-666923E9F33C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Set 3 Sounds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Green Words</a:t>
            </a:r>
          </a:p>
        </p:txBody>
      </p:sp>
      <p:pic>
        <p:nvPicPr>
          <p:cNvPr id="1026" name="Picture 2" descr="Owston Park Primary Academy: Phonics">
            <a:extLst>
              <a:ext uri="{FF2B5EF4-FFF2-40B4-BE49-F238E27FC236}">
                <a16:creationId xmlns:a16="http://schemas.microsoft.com/office/drawing/2014/main" id="{9E0D915C-FDE0-481C-A05F-6A60033CA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606" y="4972051"/>
            <a:ext cx="3239569" cy="151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D46465D7-14F5-411F-A943-3262923CD2DD}"/>
              </a:ext>
            </a:extLst>
          </p:cNvPr>
          <p:cNvSpPr/>
          <p:nvPr/>
        </p:nvSpPr>
        <p:spPr>
          <a:xfrm>
            <a:off x="5242099" y="3832643"/>
            <a:ext cx="3992336" cy="1433321"/>
          </a:xfrm>
          <a:prstGeom prst="wedgeRoundRectCallout">
            <a:avLst>
              <a:gd name="adj1" fmla="val -8972"/>
              <a:gd name="adj2" fmla="val 12458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D671C9-2301-4F0E-BCB6-B74BB560F396}"/>
              </a:ext>
            </a:extLst>
          </p:cNvPr>
          <p:cNvSpPr txBox="1"/>
          <p:nvPr/>
        </p:nvSpPr>
        <p:spPr>
          <a:xfrm>
            <a:off x="5399418" y="3949138"/>
            <a:ext cx="3677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Don’t forget to use your Fred Talk if you need to.</a:t>
            </a:r>
          </a:p>
          <a:p>
            <a:r>
              <a:rPr lang="en-GB" dirty="0"/>
              <a:t>Then….</a:t>
            </a:r>
          </a:p>
          <a:p>
            <a:r>
              <a:rPr lang="en-GB" dirty="0"/>
              <a:t>Fred in your head!</a:t>
            </a:r>
          </a:p>
        </p:txBody>
      </p:sp>
    </p:spTree>
    <p:extLst>
      <p:ext uri="{BB962C8B-B14F-4D97-AF65-F5344CB8AC3E}">
        <p14:creationId xmlns:p14="http://schemas.microsoft.com/office/powerpoint/2010/main" val="35773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AA8060-1035-403E-B629-19D32405751C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voice</a:t>
            </a:r>
          </a:p>
        </p:txBody>
      </p:sp>
    </p:spTree>
    <p:extLst>
      <p:ext uri="{BB962C8B-B14F-4D97-AF65-F5344CB8AC3E}">
        <p14:creationId xmlns:p14="http://schemas.microsoft.com/office/powerpoint/2010/main" val="371446226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62025" y="1959900"/>
            <a:ext cx="112143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scrumptious</a:t>
            </a:r>
          </a:p>
        </p:txBody>
      </p:sp>
    </p:spTree>
    <p:extLst>
      <p:ext uri="{BB962C8B-B14F-4D97-AF65-F5344CB8AC3E}">
        <p14:creationId xmlns:p14="http://schemas.microsoft.com/office/powerpoint/2010/main" val="299530041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661639" y="1973151"/>
            <a:ext cx="8868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precious</a:t>
            </a:r>
          </a:p>
        </p:txBody>
      </p:sp>
    </p:spTree>
    <p:extLst>
      <p:ext uri="{BB962C8B-B14F-4D97-AF65-F5344CB8AC3E}">
        <p14:creationId xmlns:p14="http://schemas.microsoft.com/office/powerpoint/2010/main" val="48148873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442978" y="2092421"/>
            <a:ext cx="93060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ferocious</a:t>
            </a:r>
          </a:p>
        </p:txBody>
      </p:sp>
    </p:spTree>
    <p:extLst>
      <p:ext uri="{BB962C8B-B14F-4D97-AF65-F5344CB8AC3E}">
        <p14:creationId xmlns:p14="http://schemas.microsoft.com/office/powerpoint/2010/main" val="331060005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555622" y="2715272"/>
            <a:ext cx="87627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tradition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5D3189-843A-1A8C-A5CC-87C19EA09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92" y="305447"/>
            <a:ext cx="2436329" cy="247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90593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741152" y="2039413"/>
            <a:ext cx="87096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attention</a:t>
            </a:r>
          </a:p>
        </p:txBody>
      </p:sp>
    </p:spTree>
    <p:extLst>
      <p:ext uri="{BB962C8B-B14F-4D97-AF65-F5344CB8AC3E}">
        <p14:creationId xmlns:p14="http://schemas.microsoft.com/office/powerpoint/2010/main" val="321938608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394548" y="2171934"/>
            <a:ext cx="11174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dirty="0">
                <a:latin typeface="Comic Sans MS" panose="030F0702030302020204" pitchFamily="66" charset="0"/>
              </a:rPr>
              <a:t>celebration</a:t>
            </a:r>
          </a:p>
        </p:txBody>
      </p:sp>
    </p:spTree>
    <p:extLst>
      <p:ext uri="{BB962C8B-B14F-4D97-AF65-F5344CB8AC3E}">
        <p14:creationId xmlns:p14="http://schemas.microsoft.com/office/powerpoint/2010/main" val="286182268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354791" y="1999656"/>
            <a:ext cx="112143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0" dirty="0">
                <a:latin typeface="Comic Sans MS" panose="030F0702030302020204" pitchFamily="66" charset="0"/>
              </a:rPr>
              <a:t>conversation</a:t>
            </a:r>
          </a:p>
        </p:txBody>
      </p:sp>
    </p:spTree>
    <p:extLst>
      <p:ext uri="{BB962C8B-B14F-4D97-AF65-F5344CB8AC3E}">
        <p14:creationId xmlns:p14="http://schemas.microsoft.com/office/powerpoint/2010/main" val="33262936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488821" y="2052665"/>
            <a:ext cx="112143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dirty="0">
                <a:latin typeface="Comic Sans MS" panose="030F0702030302020204" pitchFamily="66" charset="0"/>
              </a:rPr>
              <a:t>congratulation</a:t>
            </a:r>
          </a:p>
        </p:txBody>
      </p:sp>
    </p:spTree>
    <p:extLst>
      <p:ext uri="{BB962C8B-B14F-4D97-AF65-F5344CB8AC3E}">
        <p14:creationId xmlns:p14="http://schemas.microsoft.com/office/powerpoint/2010/main" val="177587755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833378" y="1986403"/>
            <a:ext cx="105252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exploration</a:t>
            </a:r>
          </a:p>
        </p:txBody>
      </p:sp>
    </p:spTree>
    <p:extLst>
      <p:ext uri="{BB962C8B-B14F-4D97-AF65-F5344CB8AC3E}">
        <p14:creationId xmlns:p14="http://schemas.microsoft.com/office/powerpoint/2010/main" val="122285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C847DF-E15A-427B-BBEE-30CD79DD1000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coin</a:t>
            </a:r>
          </a:p>
        </p:txBody>
      </p:sp>
    </p:spTree>
    <p:extLst>
      <p:ext uri="{BB962C8B-B14F-4D97-AF65-F5344CB8AC3E}">
        <p14:creationId xmlns:p14="http://schemas.microsoft.com/office/powerpoint/2010/main" val="1262273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CD388B-897D-4CFD-A9DA-BB47DB60B16C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make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9FF90-EFE1-CB41-2DC2-4370CD578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58" y="413509"/>
            <a:ext cx="1566241" cy="158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15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9B6C78-545E-4088-9350-321E67BA30BD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cake</a:t>
            </a:r>
          </a:p>
        </p:txBody>
      </p:sp>
    </p:spTree>
    <p:extLst>
      <p:ext uri="{BB962C8B-B14F-4D97-AF65-F5344CB8AC3E}">
        <p14:creationId xmlns:p14="http://schemas.microsoft.com/office/powerpoint/2010/main" val="205746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27BF19-8114-4B41-812E-2AD9A9452B9D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303103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same</a:t>
            </a:r>
          </a:p>
        </p:txBody>
      </p:sp>
    </p:spTree>
    <p:extLst>
      <p:ext uri="{BB962C8B-B14F-4D97-AF65-F5344CB8AC3E}">
        <p14:creationId xmlns:p14="http://schemas.microsoft.com/office/powerpoint/2010/main" val="73964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late</a:t>
            </a:r>
          </a:p>
        </p:txBody>
      </p:sp>
    </p:spTree>
    <p:extLst>
      <p:ext uri="{BB962C8B-B14F-4D97-AF65-F5344CB8AC3E}">
        <p14:creationId xmlns:p14="http://schemas.microsoft.com/office/powerpoint/2010/main" val="280741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85630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smile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8559B-5CD4-3302-2A21-381DF5D6D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836" y="290512"/>
            <a:ext cx="1526485" cy="15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87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white</a:t>
            </a:r>
          </a:p>
        </p:txBody>
      </p:sp>
    </p:spTree>
    <p:extLst>
      <p:ext uri="{BB962C8B-B14F-4D97-AF65-F5344CB8AC3E}">
        <p14:creationId xmlns:p14="http://schemas.microsoft.com/office/powerpoint/2010/main" val="78077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BA322E-AEEC-46F9-A19C-B109BA1CA0B1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Set 3 Green words</a:t>
            </a: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F4AE7B6-2DAD-C891-355D-B7259F19C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75" y="1254953"/>
            <a:ext cx="5734050" cy="489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76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nice</a:t>
            </a:r>
          </a:p>
        </p:txBody>
      </p:sp>
    </p:spTree>
    <p:extLst>
      <p:ext uri="{BB962C8B-B14F-4D97-AF65-F5344CB8AC3E}">
        <p14:creationId xmlns:p14="http://schemas.microsoft.com/office/powerpoint/2010/main" val="3883048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like</a:t>
            </a:r>
          </a:p>
        </p:txBody>
      </p:sp>
    </p:spTree>
    <p:extLst>
      <p:ext uri="{BB962C8B-B14F-4D97-AF65-F5344CB8AC3E}">
        <p14:creationId xmlns:p14="http://schemas.microsoft.com/office/powerpoint/2010/main" val="122137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053698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hide</a:t>
            </a:r>
          </a:p>
        </p:txBody>
      </p:sp>
    </p:spTree>
    <p:extLst>
      <p:ext uri="{BB962C8B-B14F-4D97-AF65-F5344CB8AC3E}">
        <p14:creationId xmlns:p14="http://schemas.microsoft.com/office/powerpoint/2010/main" val="1765691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home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9B044A-EFA0-F023-7342-4A0A743BC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296" y="329233"/>
            <a:ext cx="1699800" cy="168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9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72585D-6E47-46B5-96CD-02B8BD4A1CDE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hope</a:t>
            </a:r>
          </a:p>
        </p:txBody>
      </p:sp>
    </p:spTree>
    <p:extLst>
      <p:ext uri="{BB962C8B-B14F-4D97-AF65-F5344CB8AC3E}">
        <p14:creationId xmlns:p14="http://schemas.microsoft.com/office/powerpoint/2010/main" val="3898527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spoke</a:t>
            </a:r>
          </a:p>
        </p:txBody>
      </p:sp>
    </p:spTree>
    <p:extLst>
      <p:ext uri="{BB962C8B-B14F-4D97-AF65-F5344CB8AC3E}">
        <p14:creationId xmlns:p14="http://schemas.microsoft.com/office/powerpoint/2010/main" val="3445609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note</a:t>
            </a:r>
          </a:p>
        </p:txBody>
      </p:sp>
    </p:spTree>
    <p:extLst>
      <p:ext uri="{BB962C8B-B14F-4D97-AF65-F5344CB8AC3E}">
        <p14:creationId xmlns:p14="http://schemas.microsoft.com/office/powerpoint/2010/main" val="2112965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broke</a:t>
            </a:r>
          </a:p>
        </p:txBody>
      </p:sp>
    </p:spTree>
    <p:extLst>
      <p:ext uri="{BB962C8B-B14F-4D97-AF65-F5344CB8AC3E}">
        <p14:creationId xmlns:p14="http://schemas.microsoft.com/office/powerpoint/2010/main" val="870594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339845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0AC53A-6CC5-4CA8-A480-98E796DC214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clean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23A7BB-FA33-A8D4-F628-50001C8F6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391766"/>
            <a:ext cx="1714010" cy="167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683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rude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884EA-558A-BE98-3980-067B41F6C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80" y="267734"/>
            <a:ext cx="1579494" cy="159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93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brute</a:t>
            </a:r>
          </a:p>
        </p:txBody>
      </p:sp>
    </p:spTree>
    <p:extLst>
      <p:ext uri="{BB962C8B-B14F-4D97-AF65-F5344CB8AC3E}">
        <p14:creationId xmlns:p14="http://schemas.microsoft.com/office/powerpoint/2010/main" val="352579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17929266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saw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53D686-0F8F-12D0-5BFE-B911398B5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16" y="352010"/>
            <a:ext cx="1350480" cy="131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90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lawn</a:t>
            </a:r>
          </a:p>
        </p:txBody>
      </p:sp>
    </p:spTree>
    <p:extLst>
      <p:ext uri="{BB962C8B-B14F-4D97-AF65-F5344CB8AC3E}">
        <p14:creationId xmlns:p14="http://schemas.microsoft.com/office/powerpoint/2010/main" val="7996456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dawn</a:t>
            </a:r>
          </a:p>
        </p:txBody>
      </p:sp>
    </p:spTree>
    <p:extLst>
      <p:ext uri="{BB962C8B-B14F-4D97-AF65-F5344CB8AC3E}">
        <p14:creationId xmlns:p14="http://schemas.microsoft.com/office/powerpoint/2010/main" val="16744417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crawl</a:t>
            </a:r>
          </a:p>
        </p:txBody>
      </p:sp>
    </p:spTree>
    <p:extLst>
      <p:ext uri="{BB962C8B-B14F-4D97-AF65-F5344CB8AC3E}">
        <p14:creationId xmlns:p14="http://schemas.microsoft.com/office/powerpoint/2010/main" val="27902380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paw</a:t>
            </a:r>
          </a:p>
        </p:txBody>
      </p:sp>
    </p:spTree>
    <p:extLst>
      <p:ext uri="{BB962C8B-B14F-4D97-AF65-F5344CB8AC3E}">
        <p14:creationId xmlns:p14="http://schemas.microsoft.com/office/powerpoint/2010/main" val="28774697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yawn</a:t>
            </a:r>
          </a:p>
        </p:txBody>
      </p:sp>
    </p:spTree>
    <p:extLst>
      <p:ext uri="{BB962C8B-B14F-4D97-AF65-F5344CB8AC3E}">
        <p14:creationId xmlns:p14="http://schemas.microsoft.com/office/powerpoint/2010/main" val="3786900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3B3533-EB2E-ED7C-6BC1-AEE9D248B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80" y="356774"/>
            <a:ext cx="1602498" cy="15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1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0AC53A-6CC5-4CA8-A480-98E796DC214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>
                <a:latin typeface="Comic Sans MS" panose="030F0702030302020204" pitchFamily="66" charset="0"/>
              </a:rPr>
              <a:t>seat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21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dare</a:t>
            </a:r>
          </a:p>
        </p:txBody>
      </p:sp>
    </p:spTree>
    <p:extLst>
      <p:ext uri="{BB962C8B-B14F-4D97-AF65-F5344CB8AC3E}">
        <p14:creationId xmlns:p14="http://schemas.microsoft.com/office/powerpoint/2010/main" val="23493695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scare</a:t>
            </a:r>
          </a:p>
        </p:txBody>
      </p:sp>
    </p:spTree>
    <p:extLst>
      <p:ext uri="{BB962C8B-B14F-4D97-AF65-F5344CB8AC3E}">
        <p14:creationId xmlns:p14="http://schemas.microsoft.com/office/powerpoint/2010/main" val="427999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square</a:t>
            </a:r>
          </a:p>
        </p:txBody>
      </p:sp>
    </p:spTree>
    <p:extLst>
      <p:ext uri="{BB962C8B-B14F-4D97-AF65-F5344CB8AC3E}">
        <p14:creationId xmlns:p14="http://schemas.microsoft.com/office/powerpoint/2010/main" val="9666919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bare</a:t>
            </a:r>
          </a:p>
        </p:txBody>
      </p:sp>
    </p:spTree>
    <p:extLst>
      <p:ext uri="{BB962C8B-B14F-4D97-AF65-F5344CB8AC3E}">
        <p14:creationId xmlns:p14="http://schemas.microsoft.com/office/powerpoint/2010/main" val="28437763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care</a:t>
            </a:r>
          </a:p>
        </p:txBody>
      </p:sp>
    </p:spTree>
    <p:extLst>
      <p:ext uri="{BB962C8B-B14F-4D97-AF65-F5344CB8AC3E}">
        <p14:creationId xmlns:p14="http://schemas.microsoft.com/office/powerpoint/2010/main" val="4604305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burn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171B8A-0637-61F1-9804-620D44733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839" y="378515"/>
            <a:ext cx="1345718" cy="132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306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turn</a:t>
            </a:r>
          </a:p>
        </p:txBody>
      </p:sp>
    </p:spTree>
    <p:extLst>
      <p:ext uri="{BB962C8B-B14F-4D97-AF65-F5344CB8AC3E}">
        <p14:creationId xmlns:p14="http://schemas.microsoft.com/office/powerpoint/2010/main" val="12963061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spurt</a:t>
            </a:r>
          </a:p>
        </p:txBody>
      </p:sp>
    </p:spTree>
    <p:extLst>
      <p:ext uri="{BB962C8B-B14F-4D97-AF65-F5344CB8AC3E}">
        <p14:creationId xmlns:p14="http://schemas.microsoft.com/office/powerpoint/2010/main" val="1319155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nurse</a:t>
            </a:r>
          </a:p>
        </p:txBody>
      </p:sp>
    </p:spTree>
    <p:extLst>
      <p:ext uri="{BB962C8B-B14F-4D97-AF65-F5344CB8AC3E}">
        <p14:creationId xmlns:p14="http://schemas.microsoft.com/office/powerpoint/2010/main" val="7504995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purse</a:t>
            </a:r>
          </a:p>
        </p:txBody>
      </p:sp>
    </p:spTree>
    <p:extLst>
      <p:ext uri="{BB962C8B-B14F-4D97-AF65-F5344CB8AC3E}">
        <p14:creationId xmlns:p14="http://schemas.microsoft.com/office/powerpoint/2010/main" val="365608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B43833-FDDC-4D08-A75D-72CCC7D6407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dream</a:t>
            </a:r>
          </a:p>
        </p:txBody>
      </p:sp>
    </p:spTree>
    <p:extLst>
      <p:ext uri="{BB962C8B-B14F-4D97-AF65-F5344CB8AC3E}">
        <p14:creationId xmlns:p14="http://schemas.microsoft.com/office/powerpoint/2010/main" val="6024094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hurt</a:t>
            </a:r>
          </a:p>
        </p:txBody>
      </p:sp>
    </p:spTree>
    <p:extLst>
      <p:ext uri="{BB962C8B-B14F-4D97-AF65-F5344CB8AC3E}">
        <p14:creationId xmlns:p14="http://schemas.microsoft.com/office/powerpoint/2010/main" val="2125898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never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B6B5E9-FADE-A87B-E24F-1AFC75A03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72" y="330268"/>
            <a:ext cx="1483001" cy="143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706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2976057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8350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weather</a:t>
            </a:r>
          </a:p>
        </p:txBody>
      </p:sp>
    </p:spTree>
    <p:extLst>
      <p:ext uri="{BB962C8B-B14F-4D97-AF65-F5344CB8AC3E}">
        <p14:creationId xmlns:p14="http://schemas.microsoft.com/office/powerpoint/2010/main" val="41747919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1829366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proper</a:t>
            </a:r>
          </a:p>
        </p:txBody>
      </p:sp>
    </p:spTree>
    <p:extLst>
      <p:ext uri="{BB962C8B-B14F-4D97-AF65-F5344CB8AC3E}">
        <p14:creationId xmlns:p14="http://schemas.microsoft.com/office/powerpoint/2010/main" val="38745677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corner</a:t>
            </a:r>
          </a:p>
        </p:txBody>
      </p:sp>
    </p:spTree>
    <p:extLst>
      <p:ext uri="{BB962C8B-B14F-4D97-AF65-F5344CB8AC3E}">
        <p14:creationId xmlns:p14="http://schemas.microsoft.com/office/powerpoint/2010/main" val="20112809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how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878CBF-61CC-F1C7-3226-D0656FE5B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22" y="320744"/>
            <a:ext cx="1292708" cy="129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7218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31281063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brown</a:t>
            </a:r>
          </a:p>
        </p:txBody>
      </p:sp>
    </p:spTree>
    <p:extLst>
      <p:ext uri="{BB962C8B-B14F-4D97-AF65-F5344CB8AC3E}">
        <p14:creationId xmlns:p14="http://schemas.microsoft.com/office/powerpoint/2010/main" val="361201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E65CC2-4350-455E-9CC4-C6032C2EB86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cream</a:t>
            </a:r>
          </a:p>
        </p:txBody>
      </p:sp>
    </p:spTree>
    <p:extLst>
      <p:ext uri="{BB962C8B-B14F-4D97-AF65-F5344CB8AC3E}">
        <p14:creationId xmlns:p14="http://schemas.microsoft.com/office/powerpoint/2010/main" val="29420031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cow</a:t>
            </a:r>
          </a:p>
        </p:txBody>
      </p:sp>
    </p:spTree>
    <p:extLst>
      <p:ext uri="{BB962C8B-B14F-4D97-AF65-F5344CB8AC3E}">
        <p14:creationId xmlns:p14="http://schemas.microsoft.com/office/powerpoint/2010/main" val="16634568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town</a:t>
            </a:r>
          </a:p>
        </p:txBody>
      </p:sp>
    </p:spTree>
    <p:extLst>
      <p:ext uri="{BB962C8B-B14F-4D97-AF65-F5344CB8AC3E}">
        <p14:creationId xmlns:p14="http://schemas.microsoft.com/office/powerpoint/2010/main" val="29594117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11040014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paid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3B1C1F-865B-ECFB-D01B-FB7DD43DA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59" y="294239"/>
            <a:ext cx="1204706" cy="119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831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train</a:t>
            </a:r>
          </a:p>
        </p:txBody>
      </p:sp>
    </p:spTree>
    <p:extLst>
      <p:ext uri="{BB962C8B-B14F-4D97-AF65-F5344CB8AC3E}">
        <p14:creationId xmlns:p14="http://schemas.microsoft.com/office/powerpoint/2010/main" val="2393262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paint</a:t>
            </a:r>
          </a:p>
        </p:txBody>
      </p:sp>
    </p:spTree>
    <p:extLst>
      <p:ext uri="{BB962C8B-B14F-4D97-AF65-F5344CB8AC3E}">
        <p14:creationId xmlns:p14="http://schemas.microsoft.com/office/powerpoint/2010/main" val="1073925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rain</a:t>
            </a:r>
          </a:p>
        </p:txBody>
      </p:sp>
    </p:spTree>
    <p:extLst>
      <p:ext uri="{BB962C8B-B14F-4D97-AF65-F5344CB8AC3E}">
        <p14:creationId xmlns:p14="http://schemas.microsoft.com/office/powerpoint/2010/main" val="244622246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goat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09225C-83D0-E219-69FE-7C506B3A3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83" y="343520"/>
            <a:ext cx="1319213" cy="128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102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boat</a:t>
            </a:r>
          </a:p>
        </p:txBody>
      </p:sp>
    </p:spTree>
    <p:extLst>
      <p:ext uri="{BB962C8B-B14F-4D97-AF65-F5344CB8AC3E}">
        <p14:creationId xmlns:p14="http://schemas.microsoft.com/office/powerpoint/2010/main" val="151735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road</a:t>
            </a:r>
          </a:p>
        </p:txBody>
      </p:sp>
    </p:spTree>
    <p:extLst>
      <p:ext uri="{BB962C8B-B14F-4D97-AF65-F5344CB8AC3E}">
        <p14:creationId xmlns:p14="http://schemas.microsoft.com/office/powerpoint/2010/main" val="223040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F6906-8213-4FF0-A387-04A84D0FE27F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please</a:t>
            </a:r>
          </a:p>
        </p:txBody>
      </p:sp>
    </p:spTree>
    <p:extLst>
      <p:ext uri="{BB962C8B-B14F-4D97-AF65-F5344CB8AC3E}">
        <p14:creationId xmlns:p14="http://schemas.microsoft.com/office/powerpoint/2010/main" val="11527219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throat</a:t>
            </a:r>
          </a:p>
        </p:txBody>
      </p:sp>
    </p:spTree>
    <p:extLst>
      <p:ext uri="{BB962C8B-B14F-4D97-AF65-F5344CB8AC3E}">
        <p14:creationId xmlns:p14="http://schemas.microsoft.com/office/powerpoint/2010/main" val="19236632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toast</a:t>
            </a:r>
          </a:p>
        </p:txBody>
      </p:sp>
    </p:spTree>
    <p:extLst>
      <p:ext uri="{BB962C8B-B14F-4D97-AF65-F5344CB8AC3E}">
        <p14:creationId xmlns:p14="http://schemas.microsoft.com/office/powerpoint/2010/main" val="22228945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coat</a:t>
            </a:r>
          </a:p>
        </p:txBody>
      </p:sp>
    </p:spTree>
    <p:extLst>
      <p:ext uri="{BB962C8B-B14F-4D97-AF65-F5344CB8AC3E}">
        <p14:creationId xmlns:p14="http://schemas.microsoft.com/office/powerpoint/2010/main" val="24407800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chew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E4B001-F598-262A-877E-D172B8154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27" y="405020"/>
            <a:ext cx="1309924" cy="126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661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0194481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blew</a:t>
            </a:r>
          </a:p>
        </p:txBody>
      </p:sp>
    </p:spTree>
    <p:extLst>
      <p:ext uri="{BB962C8B-B14F-4D97-AF65-F5344CB8AC3E}">
        <p14:creationId xmlns:p14="http://schemas.microsoft.com/office/powerpoint/2010/main" val="5279155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flew</a:t>
            </a:r>
          </a:p>
        </p:txBody>
      </p:sp>
    </p:spTree>
    <p:extLst>
      <p:ext uri="{BB962C8B-B14F-4D97-AF65-F5344CB8AC3E}">
        <p14:creationId xmlns:p14="http://schemas.microsoft.com/office/powerpoint/2010/main" val="21109585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drew</a:t>
            </a:r>
          </a:p>
        </p:txBody>
      </p:sp>
    </p:spTree>
    <p:extLst>
      <p:ext uri="{BB962C8B-B14F-4D97-AF65-F5344CB8AC3E}">
        <p14:creationId xmlns:p14="http://schemas.microsoft.com/office/powerpoint/2010/main" val="250320550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grew</a:t>
            </a:r>
          </a:p>
        </p:txBody>
      </p:sp>
    </p:spTree>
    <p:extLst>
      <p:ext uri="{BB962C8B-B14F-4D97-AF65-F5344CB8AC3E}">
        <p14:creationId xmlns:p14="http://schemas.microsoft.com/office/powerpoint/2010/main" val="193909869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fire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B89891-03CF-E961-BEE7-110FDFB79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16" y="302729"/>
            <a:ext cx="1217957" cy="121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0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D20A07-9FF6-4040-AB03-75C2F320D8A5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scream</a:t>
            </a:r>
          </a:p>
        </p:txBody>
      </p:sp>
    </p:spTree>
    <p:extLst>
      <p:ext uri="{BB962C8B-B14F-4D97-AF65-F5344CB8AC3E}">
        <p14:creationId xmlns:p14="http://schemas.microsoft.com/office/powerpoint/2010/main" val="7220734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hire</a:t>
            </a:r>
          </a:p>
        </p:txBody>
      </p:sp>
    </p:spTree>
    <p:extLst>
      <p:ext uri="{BB962C8B-B14F-4D97-AF65-F5344CB8AC3E}">
        <p14:creationId xmlns:p14="http://schemas.microsoft.com/office/powerpoint/2010/main" val="268272884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wire</a:t>
            </a:r>
          </a:p>
        </p:txBody>
      </p:sp>
    </p:spTree>
    <p:extLst>
      <p:ext uri="{BB962C8B-B14F-4D97-AF65-F5344CB8AC3E}">
        <p14:creationId xmlns:p14="http://schemas.microsoft.com/office/powerpoint/2010/main" val="309078400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bonfire</a:t>
            </a:r>
          </a:p>
        </p:txBody>
      </p:sp>
    </p:spTree>
    <p:extLst>
      <p:ext uri="{BB962C8B-B14F-4D97-AF65-F5344CB8AC3E}">
        <p14:creationId xmlns:p14="http://schemas.microsoft.com/office/powerpoint/2010/main" val="282540676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inspire</a:t>
            </a:r>
          </a:p>
        </p:txBody>
      </p:sp>
    </p:spTree>
    <p:extLst>
      <p:ext uri="{BB962C8B-B14F-4D97-AF65-F5344CB8AC3E}">
        <p14:creationId xmlns:p14="http://schemas.microsoft.com/office/powerpoint/2010/main" val="395436606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027582" y="2132178"/>
            <a:ext cx="77820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conspire</a:t>
            </a:r>
          </a:p>
        </p:txBody>
      </p:sp>
    </p:spTree>
    <p:extLst>
      <p:ext uri="{BB962C8B-B14F-4D97-AF65-F5344CB8AC3E}">
        <p14:creationId xmlns:p14="http://schemas.microsoft.com/office/powerpoint/2010/main" val="326913035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hear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CA32B7-6724-D0AF-0589-38C7A85B4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" y="294239"/>
            <a:ext cx="1398726" cy="139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9627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dear</a:t>
            </a:r>
          </a:p>
        </p:txBody>
      </p:sp>
    </p:spTree>
    <p:extLst>
      <p:ext uri="{BB962C8B-B14F-4D97-AF65-F5344CB8AC3E}">
        <p14:creationId xmlns:p14="http://schemas.microsoft.com/office/powerpoint/2010/main" val="9618844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fear</a:t>
            </a:r>
          </a:p>
        </p:txBody>
      </p:sp>
    </p:spTree>
    <p:extLst>
      <p:ext uri="{BB962C8B-B14F-4D97-AF65-F5344CB8AC3E}">
        <p14:creationId xmlns:p14="http://schemas.microsoft.com/office/powerpoint/2010/main" val="257941726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near</a:t>
            </a:r>
          </a:p>
        </p:txBody>
      </p:sp>
    </p:spTree>
    <p:extLst>
      <p:ext uri="{BB962C8B-B14F-4D97-AF65-F5344CB8AC3E}">
        <p14:creationId xmlns:p14="http://schemas.microsoft.com/office/powerpoint/2010/main" val="100749365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year</a:t>
            </a:r>
          </a:p>
        </p:txBody>
      </p:sp>
    </p:spTree>
    <p:extLst>
      <p:ext uri="{BB962C8B-B14F-4D97-AF65-F5344CB8AC3E}">
        <p14:creationId xmlns:p14="http://schemas.microsoft.com/office/powerpoint/2010/main" val="248192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B7F1-75FF-4132-9098-6AE268516563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join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B3614D-7C09-3071-BBD3-16316B5C3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4" y="385761"/>
            <a:ext cx="1604963" cy="160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3674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ear</a:t>
            </a:r>
          </a:p>
        </p:txBody>
      </p:sp>
    </p:spTree>
    <p:extLst>
      <p:ext uri="{BB962C8B-B14F-4D97-AF65-F5344CB8AC3E}">
        <p14:creationId xmlns:p14="http://schemas.microsoft.com/office/powerpoint/2010/main" val="39955900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734FA4-9A96-9FB6-4BC0-DEEE99804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67" y="387004"/>
            <a:ext cx="1249224" cy="122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2608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mixture</a:t>
            </a:r>
          </a:p>
        </p:txBody>
      </p:sp>
    </p:spTree>
    <p:extLst>
      <p:ext uri="{BB962C8B-B14F-4D97-AF65-F5344CB8AC3E}">
        <p14:creationId xmlns:p14="http://schemas.microsoft.com/office/powerpoint/2010/main" val="293757917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012821" y="2065917"/>
            <a:ext cx="81663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creature</a:t>
            </a:r>
          </a:p>
        </p:txBody>
      </p:sp>
    </p:spTree>
    <p:extLst>
      <p:ext uri="{BB962C8B-B14F-4D97-AF65-F5344CB8AC3E}">
        <p14:creationId xmlns:p14="http://schemas.microsoft.com/office/powerpoint/2010/main" val="13364200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54583539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376717" y="1999656"/>
            <a:ext cx="943856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adventure</a:t>
            </a:r>
          </a:p>
        </p:txBody>
      </p:sp>
    </p:spTree>
    <p:extLst>
      <p:ext uri="{BB962C8B-B14F-4D97-AF65-F5344CB8AC3E}">
        <p14:creationId xmlns:p14="http://schemas.microsoft.com/office/powerpoint/2010/main" val="229588012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030652" y="2149157"/>
            <a:ext cx="991564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0" dirty="0">
                <a:latin typeface="Comic Sans MS" panose="030F0702030302020204" pitchFamily="66" charset="0"/>
              </a:rPr>
              <a:t>temperature</a:t>
            </a:r>
          </a:p>
        </p:txBody>
      </p:sp>
    </p:spTree>
    <p:extLst>
      <p:ext uri="{BB962C8B-B14F-4D97-AF65-F5344CB8AC3E}">
        <p14:creationId xmlns:p14="http://schemas.microsoft.com/office/powerpoint/2010/main" val="146063148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906804" y="2383969"/>
            <a:ext cx="83783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delicious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177C5A-0674-224F-6CB1-81DF46066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47" y="277080"/>
            <a:ext cx="2326791" cy="237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08631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1144804" y="2012908"/>
            <a:ext cx="99023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suspicious</a:t>
            </a:r>
          </a:p>
        </p:txBody>
      </p:sp>
    </p:spTree>
    <p:extLst>
      <p:ext uri="{BB962C8B-B14F-4D97-AF65-F5344CB8AC3E}">
        <p14:creationId xmlns:p14="http://schemas.microsoft.com/office/powerpoint/2010/main" val="358767161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 err="1">
                <a:latin typeface="Comic Sans MS" panose="030F0702030302020204" pitchFamily="66" charset="0"/>
              </a:rPr>
              <a:t>viscious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01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144</Words>
  <Application>Microsoft Office PowerPoint</Application>
  <PresentationFormat>Widescreen</PresentationFormat>
  <Paragraphs>113</Paragraphs>
  <Slides>108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courtney</dc:creator>
  <cp:lastModifiedBy>Mrs Dawson</cp:lastModifiedBy>
  <cp:revision>10</cp:revision>
  <dcterms:created xsi:type="dcterms:W3CDTF">2022-02-27T20:02:55Z</dcterms:created>
  <dcterms:modified xsi:type="dcterms:W3CDTF">2022-06-01T20:44:31Z</dcterms:modified>
</cp:coreProperties>
</file>