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322" r:id="rId60"/>
    <p:sldId id="323" r:id="rId61"/>
    <p:sldId id="326" r:id="rId62"/>
    <p:sldId id="327" r:id="rId63"/>
    <p:sldId id="328" r:id="rId64"/>
    <p:sldId id="329" r:id="rId65"/>
    <p:sldId id="330" r:id="rId66"/>
    <p:sldId id="331" r:id="rId67"/>
    <p:sldId id="332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4EBC0-18C8-44A8-8752-406CCF29B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113E6-2AE1-46F4-AF38-6E0604B3E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057F1-FC55-4B86-A9EB-24288CAF7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B9B0F-015E-4CDC-8FB5-E0D472E6A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301D4-82B8-4250-8B55-35830434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37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6BC73-CE9E-4389-86B2-F41D54FC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37E21-5AAB-4765-A56C-F14EF0ACE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C3FD3-6112-410B-BA01-B86A4A43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7C569-1E8F-475C-BFA4-F5180414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68F8C-B111-47F7-8F27-1D78D48A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7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37F515-E3F3-4598-AC88-C5B4C03350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09C4D-AF18-4231-9C92-C0816E027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D028B-4AC9-4351-810C-AC5D9959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6CC38-C9CD-4301-B339-CD816BA7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1F444-7771-4AB1-955B-F9F74A97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4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04CA-E0F2-413C-8760-E774A8A4B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7DB16-F604-43B7-B02B-41123F7B3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A473-2A29-496C-9EFC-61961C26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899AD-0B39-4913-913C-7974D58C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86591-6766-4152-BF04-6710FAF0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3DA0-0E18-42D9-B4DB-492404198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F9C3-D3C1-46F0-8D60-8DB7944C1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3BB45-814E-4AB7-9B9F-50D671A4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848A4-111B-42A5-950F-3288AF85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75187-D258-4619-9DC4-36B94380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9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9425-DF64-48EF-B7AC-155C4F58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C59C8-80B0-44E6-B990-12621F1CC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12F5C-3513-46B0-BFCC-309D95E94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1E89C-25A3-4C23-AE14-6F31AADA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015E3-F0F5-4CC4-938A-03914D70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A6BAE-A9CA-4D1F-A842-E9A51058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5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B9241-E2D3-4525-A31F-A7315A87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1965F-E3E5-420F-A445-0A30B2974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09CCC-566C-4E77-8022-8C9DB4939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82BC9-0178-4C41-8908-FA21D126F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CEA07-6333-458D-BA13-B6678CD8A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7DE9F-30D2-494D-A091-DA4B3E81C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842E0-FE58-480B-9570-566010A4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551293-FE53-4272-8424-94D5908B8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6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A921E-AC6C-4BAC-BD76-103366569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699E62-4423-49C3-9B78-A5FA6765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F58530-5D84-4E32-94C7-D53A88E07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8F1DB9-AE6F-4A70-837D-6927C207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C7BB0-5CDE-4AD5-8C6E-772042EA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B7A48D-7707-491E-B901-47473164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DED21-0234-4F9C-BE72-D9B55467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7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C62C-D353-45AE-AC28-749D314A0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FE740-3FAD-43CC-BF47-AF1C2FF1C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A56B12-0C8A-43D7-90FD-2289592EB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8CF0B-FCD7-4B52-8286-A755A9B0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233C4-0CA4-41DE-BFF4-5A275612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A2450-AEA9-4D35-8DF7-EC818A14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4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C528-E249-4E23-BF13-E7FDB0A9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C450E-06D3-4A58-8C3B-7D6021467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02D87-72BF-4ADE-8759-4562C17FE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1FC2D-559D-4837-98ED-1FF5B426D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465E1-50C0-4A48-BFF7-BFE1A47BC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D64FF-D0AD-477B-8FEB-539EF0151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46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408EE-6CD0-496C-8406-1E669D9DD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45F1C-53AA-4411-AD01-CD881FB81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B2C23-8CC4-4509-BB80-933F3A734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35956-7A39-4E6E-AEC1-21D03C181F48}" type="datetimeFigureOut">
              <a:rPr lang="en-GB" smtClean="0"/>
              <a:t>11/05/2022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42DD3-06B5-4E7E-AE00-632BE79A7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159BF-6742-43A7-B148-CA0AC43FB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2F9D-C329-411C-84C1-A28CC9F49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53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DBA7B2-5EA6-4CE1-A0B8-666923E9F33C}"/>
              </a:ext>
            </a:extLst>
          </p:cNvPr>
          <p:cNvSpPr txBox="1"/>
          <p:nvPr/>
        </p:nvSpPr>
        <p:spPr>
          <a:xfrm>
            <a:off x="1969687" y="785655"/>
            <a:ext cx="78879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Set 2 Sounds</a:t>
            </a:r>
          </a:p>
          <a:p>
            <a:pPr algn="ctr"/>
            <a:r>
              <a:rPr lang="en-GB" sz="9600" dirty="0">
                <a:latin typeface="Comic Sans MS" panose="030F0702030302020204" pitchFamily="66" charset="0"/>
              </a:rPr>
              <a:t>Green Words</a:t>
            </a:r>
          </a:p>
        </p:txBody>
      </p:sp>
      <p:pic>
        <p:nvPicPr>
          <p:cNvPr id="1026" name="Picture 2" descr="Owston Park Primary Academy: Phonics">
            <a:extLst>
              <a:ext uri="{FF2B5EF4-FFF2-40B4-BE49-F238E27FC236}">
                <a16:creationId xmlns:a16="http://schemas.microsoft.com/office/drawing/2014/main" id="{9E0D915C-FDE0-481C-A05F-6A60033CA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606" y="4972051"/>
            <a:ext cx="3239569" cy="151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D46465D7-14F5-411F-A943-3262923CD2DD}"/>
              </a:ext>
            </a:extLst>
          </p:cNvPr>
          <p:cNvSpPr/>
          <p:nvPr/>
        </p:nvSpPr>
        <p:spPr>
          <a:xfrm>
            <a:off x="4265071" y="4084206"/>
            <a:ext cx="3992336" cy="1433321"/>
          </a:xfrm>
          <a:prstGeom prst="wedgeRoundRectCallout">
            <a:avLst>
              <a:gd name="adj1" fmla="val 41815"/>
              <a:gd name="adj2" fmla="val 7003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D671C9-2301-4F0E-BCB6-B74BB560F396}"/>
              </a:ext>
            </a:extLst>
          </p:cNvPr>
          <p:cNvSpPr txBox="1"/>
          <p:nvPr/>
        </p:nvSpPr>
        <p:spPr>
          <a:xfrm>
            <a:off x="4422390" y="4200701"/>
            <a:ext cx="36776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Don’t forget to use your Fred Talk if you need to.</a:t>
            </a:r>
          </a:p>
          <a:p>
            <a:r>
              <a:rPr lang="en-GB" dirty="0"/>
              <a:t>Then….</a:t>
            </a:r>
          </a:p>
          <a:p>
            <a:r>
              <a:rPr lang="en-GB" dirty="0"/>
              <a:t>Fred in your head!</a:t>
            </a:r>
          </a:p>
        </p:txBody>
      </p:sp>
    </p:spTree>
    <p:extLst>
      <p:ext uri="{BB962C8B-B14F-4D97-AF65-F5344CB8AC3E}">
        <p14:creationId xmlns:p14="http://schemas.microsoft.com/office/powerpoint/2010/main" val="357739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C847DF-E15A-427B-BBEE-30CD79DD1000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been</a:t>
            </a:r>
          </a:p>
        </p:txBody>
      </p:sp>
    </p:spTree>
    <p:extLst>
      <p:ext uri="{BB962C8B-B14F-4D97-AF65-F5344CB8AC3E}">
        <p14:creationId xmlns:p14="http://schemas.microsoft.com/office/powerpoint/2010/main" val="1262273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CD388B-897D-4CFD-A9DA-BB47DB60B16C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seen</a:t>
            </a:r>
          </a:p>
        </p:txBody>
      </p:sp>
    </p:spTree>
    <p:extLst>
      <p:ext uri="{BB962C8B-B14F-4D97-AF65-F5344CB8AC3E}">
        <p14:creationId xmlns:p14="http://schemas.microsoft.com/office/powerpoint/2010/main" val="3948015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9B6C78-545E-4088-9350-321E67BA30BD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three</a:t>
            </a:r>
          </a:p>
        </p:txBody>
      </p:sp>
    </p:spTree>
    <p:extLst>
      <p:ext uri="{BB962C8B-B14F-4D97-AF65-F5344CB8AC3E}">
        <p14:creationId xmlns:p14="http://schemas.microsoft.com/office/powerpoint/2010/main" val="205746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27BF19-8114-4B41-812E-2AD9A9452B9D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green</a:t>
            </a:r>
          </a:p>
        </p:txBody>
      </p:sp>
    </p:spTree>
    <p:extLst>
      <p:ext uri="{BB962C8B-B14F-4D97-AF65-F5344CB8AC3E}">
        <p14:creationId xmlns:p14="http://schemas.microsoft.com/office/powerpoint/2010/main" val="2303103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sleep</a:t>
            </a:r>
          </a:p>
        </p:txBody>
      </p:sp>
    </p:spTree>
    <p:extLst>
      <p:ext uri="{BB962C8B-B14F-4D97-AF65-F5344CB8AC3E}">
        <p14:creationId xmlns:p14="http://schemas.microsoft.com/office/powerpoint/2010/main" val="73964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280741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light</a:t>
            </a:r>
          </a:p>
        </p:txBody>
      </p:sp>
    </p:spTree>
    <p:extLst>
      <p:ext uri="{BB962C8B-B14F-4D97-AF65-F5344CB8AC3E}">
        <p14:creationId xmlns:p14="http://schemas.microsoft.com/office/powerpoint/2010/main" val="1685630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bright</a:t>
            </a:r>
          </a:p>
        </p:txBody>
      </p:sp>
    </p:spTree>
    <p:extLst>
      <p:ext uri="{BB962C8B-B14F-4D97-AF65-F5344CB8AC3E}">
        <p14:creationId xmlns:p14="http://schemas.microsoft.com/office/powerpoint/2010/main" val="3072887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blow</a:t>
            </a:r>
          </a:p>
        </p:txBody>
      </p:sp>
    </p:spTree>
    <p:extLst>
      <p:ext uri="{BB962C8B-B14F-4D97-AF65-F5344CB8AC3E}">
        <p14:creationId xmlns:p14="http://schemas.microsoft.com/office/powerpoint/2010/main" val="780774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know</a:t>
            </a:r>
          </a:p>
        </p:txBody>
      </p:sp>
    </p:spTree>
    <p:extLst>
      <p:ext uri="{BB962C8B-B14F-4D97-AF65-F5344CB8AC3E}">
        <p14:creationId xmlns:p14="http://schemas.microsoft.com/office/powerpoint/2010/main" val="388304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BA322E-AEEC-46F9-A19C-B109BA1CA0B1}"/>
              </a:ext>
            </a:extLst>
          </p:cNvPr>
          <p:cNvSpPr txBox="1"/>
          <p:nvPr/>
        </p:nvSpPr>
        <p:spPr>
          <a:xfrm>
            <a:off x="106136" y="146957"/>
            <a:ext cx="95358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Set 2 Green words</a:t>
            </a:r>
          </a:p>
          <a:p>
            <a:r>
              <a:rPr lang="en-US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Please help your child read and write these words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6480A386-DFCB-2DC2-935D-04017BE7E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74" y="1254953"/>
            <a:ext cx="7251247" cy="508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76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122137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snow</a:t>
            </a:r>
          </a:p>
        </p:txBody>
      </p:sp>
    </p:spTree>
    <p:extLst>
      <p:ext uri="{BB962C8B-B14F-4D97-AF65-F5344CB8AC3E}">
        <p14:creationId xmlns:p14="http://schemas.microsoft.com/office/powerpoint/2010/main" val="3053698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show</a:t>
            </a:r>
          </a:p>
        </p:txBody>
      </p:sp>
    </p:spTree>
    <p:extLst>
      <p:ext uri="{BB962C8B-B14F-4D97-AF65-F5344CB8AC3E}">
        <p14:creationId xmlns:p14="http://schemas.microsoft.com/office/powerpoint/2010/main" val="1765691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slow</a:t>
            </a:r>
          </a:p>
        </p:txBody>
      </p:sp>
    </p:spTree>
    <p:extLst>
      <p:ext uri="{BB962C8B-B14F-4D97-AF65-F5344CB8AC3E}">
        <p14:creationId xmlns:p14="http://schemas.microsoft.com/office/powerpoint/2010/main" val="179629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72585D-6E47-46B5-96CD-02B8BD4A1CDE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fair</a:t>
            </a:r>
          </a:p>
        </p:txBody>
      </p:sp>
    </p:spTree>
    <p:extLst>
      <p:ext uri="{BB962C8B-B14F-4D97-AF65-F5344CB8AC3E}">
        <p14:creationId xmlns:p14="http://schemas.microsoft.com/office/powerpoint/2010/main" val="3898527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hair</a:t>
            </a:r>
          </a:p>
        </p:txBody>
      </p:sp>
    </p:spTree>
    <p:extLst>
      <p:ext uri="{BB962C8B-B14F-4D97-AF65-F5344CB8AC3E}">
        <p14:creationId xmlns:p14="http://schemas.microsoft.com/office/powerpoint/2010/main" val="34456096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chair</a:t>
            </a:r>
          </a:p>
        </p:txBody>
      </p:sp>
    </p:spTree>
    <p:extLst>
      <p:ext uri="{BB962C8B-B14F-4D97-AF65-F5344CB8AC3E}">
        <p14:creationId xmlns:p14="http://schemas.microsoft.com/office/powerpoint/2010/main" val="2112965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stair</a:t>
            </a:r>
          </a:p>
        </p:txBody>
      </p:sp>
    </p:spTree>
    <p:extLst>
      <p:ext uri="{BB962C8B-B14F-4D97-AF65-F5344CB8AC3E}">
        <p14:creationId xmlns:p14="http://schemas.microsoft.com/office/powerpoint/2010/main" val="870594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air</a:t>
            </a:r>
          </a:p>
        </p:txBody>
      </p:sp>
    </p:spTree>
    <p:extLst>
      <p:ext uri="{BB962C8B-B14F-4D97-AF65-F5344CB8AC3E}">
        <p14:creationId xmlns:p14="http://schemas.microsoft.com/office/powerpoint/2010/main" val="3398452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lair</a:t>
            </a:r>
          </a:p>
        </p:txBody>
      </p:sp>
    </p:spTree>
    <p:extLst>
      <p:ext uri="{BB962C8B-B14F-4D97-AF65-F5344CB8AC3E}">
        <p14:creationId xmlns:p14="http://schemas.microsoft.com/office/powerpoint/2010/main" val="1870593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0AC53A-6CC5-4CA8-A480-98E796DC2144}"/>
              </a:ext>
            </a:extLst>
          </p:cNvPr>
          <p:cNvSpPr txBox="1"/>
          <p:nvPr/>
        </p:nvSpPr>
        <p:spPr>
          <a:xfrm>
            <a:off x="2475139" y="2079169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play</a:t>
            </a:r>
          </a:p>
        </p:txBody>
      </p:sp>
    </p:spTree>
    <p:extLst>
      <p:ext uri="{BB962C8B-B14F-4D97-AF65-F5344CB8AC3E}">
        <p14:creationId xmlns:p14="http://schemas.microsoft.com/office/powerpoint/2010/main" val="1720683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girl</a:t>
            </a:r>
          </a:p>
        </p:txBody>
      </p:sp>
    </p:spTree>
    <p:extLst>
      <p:ext uri="{BB962C8B-B14F-4D97-AF65-F5344CB8AC3E}">
        <p14:creationId xmlns:p14="http://schemas.microsoft.com/office/powerpoint/2010/main" val="3525797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bird</a:t>
            </a:r>
          </a:p>
        </p:txBody>
      </p:sp>
    </p:spTree>
    <p:extLst>
      <p:ext uri="{BB962C8B-B14F-4D97-AF65-F5344CB8AC3E}">
        <p14:creationId xmlns:p14="http://schemas.microsoft.com/office/powerpoint/2010/main" val="1792926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third</a:t>
            </a:r>
          </a:p>
        </p:txBody>
      </p:sp>
    </p:spTree>
    <p:extLst>
      <p:ext uri="{BB962C8B-B14F-4D97-AF65-F5344CB8AC3E}">
        <p14:creationId xmlns:p14="http://schemas.microsoft.com/office/powerpoint/2010/main" val="2949290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whirl</a:t>
            </a:r>
          </a:p>
        </p:txBody>
      </p:sp>
    </p:spTree>
    <p:extLst>
      <p:ext uri="{BB962C8B-B14F-4D97-AF65-F5344CB8AC3E}">
        <p14:creationId xmlns:p14="http://schemas.microsoft.com/office/powerpoint/2010/main" val="799645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twirl</a:t>
            </a:r>
          </a:p>
        </p:txBody>
      </p:sp>
    </p:spTree>
    <p:extLst>
      <p:ext uri="{BB962C8B-B14F-4D97-AF65-F5344CB8AC3E}">
        <p14:creationId xmlns:p14="http://schemas.microsoft.com/office/powerpoint/2010/main" val="16744417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dirt</a:t>
            </a:r>
          </a:p>
        </p:txBody>
      </p:sp>
    </p:spTree>
    <p:extLst>
      <p:ext uri="{BB962C8B-B14F-4D97-AF65-F5344CB8AC3E}">
        <p14:creationId xmlns:p14="http://schemas.microsoft.com/office/powerpoint/2010/main" val="27902380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out</a:t>
            </a:r>
          </a:p>
        </p:txBody>
      </p:sp>
    </p:spTree>
    <p:extLst>
      <p:ext uri="{BB962C8B-B14F-4D97-AF65-F5344CB8AC3E}">
        <p14:creationId xmlns:p14="http://schemas.microsoft.com/office/powerpoint/2010/main" val="2877469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shout</a:t>
            </a:r>
          </a:p>
        </p:txBody>
      </p:sp>
    </p:spTree>
    <p:extLst>
      <p:ext uri="{BB962C8B-B14F-4D97-AF65-F5344CB8AC3E}">
        <p14:creationId xmlns:p14="http://schemas.microsoft.com/office/powerpoint/2010/main" val="37869005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loud</a:t>
            </a:r>
          </a:p>
        </p:txBody>
      </p:sp>
    </p:spTree>
    <p:extLst>
      <p:ext uri="{BB962C8B-B14F-4D97-AF65-F5344CB8AC3E}">
        <p14:creationId xmlns:p14="http://schemas.microsoft.com/office/powerpoint/2010/main" val="7811172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mouth</a:t>
            </a:r>
          </a:p>
        </p:txBody>
      </p:sp>
    </p:spTree>
    <p:extLst>
      <p:ext uri="{BB962C8B-B14F-4D97-AF65-F5344CB8AC3E}">
        <p14:creationId xmlns:p14="http://schemas.microsoft.com/office/powerpoint/2010/main" val="234936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B43833-FDDC-4D08-A75D-72CCC7D6407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may</a:t>
            </a:r>
          </a:p>
        </p:txBody>
      </p:sp>
    </p:spTree>
    <p:extLst>
      <p:ext uri="{BB962C8B-B14F-4D97-AF65-F5344CB8AC3E}">
        <p14:creationId xmlns:p14="http://schemas.microsoft.com/office/powerpoint/2010/main" val="6024094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round</a:t>
            </a:r>
          </a:p>
        </p:txBody>
      </p:sp>
    </p:spTree>
    <p:extLst>
      <p:ext uri="{BB962C8B-B14F-4D97-AF65-F5344CB8AC3E}">
        <p14:creationId xmlns:p14="http://schemas.microsoft.com/office/powerpoint/2010/main" val="4279995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found</a:t>
            </a:r>
          </a:p>
        </p:txBody>
      </p:sp>
    </p:spTree>
    <p:extLst>
      <p:ext uri="{BB962C8B-B14F-4D97-AF65-F5344CB8AC3E}">
        <p14:creationId xmlns:p14="http://schemas.microsoft.com/office/powerpoint/2010/main" val="9666919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toy</a:t>
            </a:r>
          </a:p>
        </p:txBody>
      </p:sp>
    </p:spTree>
    <p:extLst>
      <p:ext uri="{BB962C8B-B14F-4D97-AF65-F5344CB8AC3E}">
        <p14:creationId xmlns:p14="http://schemas.microsoft.com/office/powerpoint/2010/main" val="28437763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boy</a:t>
            </a:r>
          </a:p>
        </p:txBody>
      </p:sp>
    </p:spTree>
    <p:extLst>
      <p:ext uri="{BB962C8B-B14F-4D97-AF65-F5344CB8AC3E}">
        <p14:creationId xmlns:p14="http://schemas.microsoft.com/office/powerpoint/2010/main" val="4604305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enjoy</a:t>
            </a:r>
          </a:p>
        </p:txBody>
      </p:sp>
    </p:spTree>
    <p:extLst>
      <p:ext uri="{BB962C8B-B14F-4D97-AF65-F5344CB8AC3E}">
        <p14:creationId xmlns:p14="http://schemas.microsoft.com/office/powerpoint/2010/main" val="31992306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too</a:t>
            </a:r>
          </a:p>
        </p:txBody>
      </p:sp>
    </p:spTree>
    <p:extLst>
      <p:ext uri="{BB962C8B-B14F-4D97-AF65-F5344CB8AC3E}">
        <p14:creationId xmlns:p14="http://schemas.microsoft.com/office/powerpoint/2010/main" val="12963061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food</a:t>
            </a:r>
          </a:p>
        </p:txBody>
      </p:sp>
    </p:spTree>
    <p:extLst>
      <p:ext uri="{BB962C8B-B14F-4D97-AF65-F5344CB8AC3E}">
        <p14:creationId xmlns:p14="http://schemas.microsoft.com/office/powerpoint/2010/main" val="13191550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moon</a:t>
            </a:r>
          </a:p>
        </p:txBody>
      </p:sp>
    </p:spTree>
    <p:extLst>
      <p:ext uri="{BB962C8B-B14F-4D97-AF65-F5344CB8AC3E}">
        <p14:creationId xmlns:p14="http://schemas.microsoft.com/office/powerpoint/2010/main" val="7504995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zoo</a:t>
            </a:r>
          </a:p>
        </p:txBody>
      </p:sp>
    </p:spTree>
    <p:extLst>
      <p:ext uri="{BB962C8B-B14F-4D97-AF65-F5344CB8AC3E}">
        <p14:creationId xmlns:p14="http://schemas.microsoft.com/office/powerpoint/2010/main" val="36560871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poo</a:t>
            </a:r>
          </a:p>
        </p:txBody>
      </p:sp>
    </p:spTree>
    <p:extLst>
      <p:ext uri="{BB962C8B-B14F-4D97-AF65-F5344CB8AC3E}">
        <p14:creationId xmlns:p14="http://schemas.microsoft.com/office/powerpoint/2010/main" val="212589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E65CC2-4350-455E-9CC4-C6032C2EB864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say</a:t>
            </a:r>
          </a:p>
        </p:txBody>
      </p:sp>
    </p:spTree>
    <p:extLst>
      <p:ext uri="{BB962C8B-B14F-4D97-AF65-F5344CB8AC3E}">
        <p14:creationId xmlns:p14="http://schemas.microsoft.com/office/powerpoint/2010/main" val="29420031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spoon</a:t>
            </a:r>
          </a:p>
        </p:txBody>
      </p:sp>
    </p:spTree>
    <p:extLst>
      <p:ext uri="{BB962C8B-B14F-4D97-AF65-F5344CB8AC3E}">
        <p14:creationId xmlns:p14="http://schemas.microsoft.com/office/powerpoint/2010/main" val="13096706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took</a:t>
            </a:r>
          </a:p>
        </p:txBody>
      </p:sp>
    </p:spTree>
    <p:extLst>
      <p:ext uri="{BB962C8B-B14F-4D97-AF65-F5344CB8AC3E}">
        <p14:creationId xmlns:p14="http://schemas.microsoft.com/office/powerpoint/2010/main" val="12976057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book</a:t>
            </a:r>
          </a:p>
        </p:txBody>
      </p:sp>
    </p:spTree>
    <p:extLst>
      <p:ext uri="{BB962C8B-B14F-4D97-AF65-F5344CB8AC3E}">
        <p14:creationId xmlns:p14="http://schemas.microsoft.com/office/powerpoint/2010/main" val="41747919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cook</a:t>
            </a:r>
          </a:p>
        </p:txBody>
      </p:sp>
    </p:spTree>
    <p:extLst>
      <p:ext uri="{BB962C8B-B14F-4D97-AF65-F5344CB8AC3E}">
        <p14:creationId xmlns:p14="http://schemas.microsoft.com/office/powerpoint/2010/main" val="21829366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look</a:t>
            </a:r>
          </a:p>
        </p:txBody>
      </p:sp>
    </p:spTree>
    <p:extLst>
      <p:ext uri="{BB962C8B-B14F-4D97-AF65-F5344CB8AC3E}">
        <p14:creationId xmlns:p14="http://schemas.microsoft.com/office/powerpoint/2010/main" val="38745677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shook</a:t>
            </a:r>
          </a:p>
        </p:txBody>
      </p:sp>
    </p:spTree>
    <p:extLst>
      <p:ext uri="{BB962C8B-B14F-4D97-AF65-F5344CB8AC3E}">
        <p14:creationId xmlns:p14="http://schemas.microsoft.com/office/powerpoint/2010/main" val="20112809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foot</a:t>
            </a:r>
          </a:p>
        </p:txBody>
      </p:sp>
    </p:spTree>
    <p:extLst>
      <p:ext uri="{BB962C8B-B14F-4D97-AF65-F5344CB8AC3E}">
        <p14:creationId xmlns:p14="http://schemas.microsoft.com/office/powerpoint/2010/main" val="10227218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car</a:t>
            </a:r>
          </a:p>
        </p:txBody>
      </p:sp>
    </p:spTree>
    <p:extLst>
      <p:ext uri="{BB962C8B-B14F-4D97-AF65-F5344CB8AC3E}">
        <p14:creationId xmlns:p14="http://schemas.microsoft.com/office/powerpoint/2010/main" val="312810637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part</a:t>
            </a:r>
          </a:p>
        </p:txBody>
      </p:sp>
    </p:spTree>
    <p:extLst>
      <p:ext uri="{BB962C8B-B14F-4D97-AF65-F5344CB8AC3E}">
        <p14:creationId xmlns:p14="http://schemas.microsoft.com/office/powerpoint/2010/main" val="36120141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hard</a:t>
            </a:r>
          </a:p>
        </p:txBody>
      </p:sp>
    </p:spTree>
    <p:extLst>
      <p:ext uri="{BB962C8B-B14F-4D97-AF65-F5344CB8AC3E}">
        <p14:creationId xmlns:p14="http://schemas.microsoft.com/office/powerpoint/2010/main" val="166345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1F6906-8213-4FF0-A387-04A84D0FE27F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day</a:t>
            </a:r>
          </a:p>
        </p:txBody>
      </p:sp>
    </p:spTree>
    <p:extLst>
      <p:ext uri="{BB962C8B-B14F-4D97-AF65-F5344CB8AC3E}">
        <p14:creationId xmlns:p14="http://schemas.microsoft.com/office/powerpoint/2010/main" val="11527219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9594117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star</a:t>
            </a:r>
          </a:p>
        </p:txBody>
      </p:sp>
    </p:spTree>
    <p:extLst>
      <p:ext uri="{BB962C8B-B14F-4D97-AF65-F5344CB8AC3E}">
        <p14:creationId xmlns:p14="http://schemas.microsoft.com/office/powerpoint/2010/main" val="11040014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sharp</a:t>
            </a:r>
          </a:p>
        </p:txBody>
      </p:sp>
    </p:spTree>
    <p:extLst>
      <p:ext uri="{BB962C8B-B14F-4D97-AF65-F5344CB8AC3E}">
        <p14:creationId xmlns:p14="http://schemas.microsoft.com/office/powerpoint/2010/main" val="26609831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sort</a:t>
            </a:r>
          </a:p>
        </p:txBody>
      </p:sp>
    </p:spTree>
    <p:extLst>
      <p:ext uri="{BB962C8B-B14F-4D97-AF65-F5344CB8AC3E}">
        <p14:creationId xmlns:p14="http://schemas.microsoft.com/office/powerpoint/2010/main" val="23932627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short</a:t>
            </a:r>
          </a:p>
        </p:txBody>
      </p:sp>
    </p:spTree>
    <p:extLst>
      <p:ext uri="{BB962C8B-B14F-4D97-AF65-F5344CB8AC3E}">
        <p14:creationId xmlns:p14="http://schemas.microsoft.com/office/powerpoint/2010/main" val="1073925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horse</a:t>
            </a:r>
          </a:p>
        </p:txBody>
      </p:sp>
    </p:spTree>
    <p:extLst>
      <p:ext uri="{BB962C8B-B14F-4D97-AF65-F5344CB8AC3E}">
        <p14:creationId xmlns:p14="http://schemas.microsoft.com/office/powerpoint/2010/main" val="244622246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sport</a:t>
            </a:r>
          </a:p>
        </p:txBody>
      </p:sp>
    </p:spTree>
    <p:extLst>
      <p:ext uri="{BB962C8B-B14F-4D97-AF65-F5344CB8AC3E}">
        <p14:creationId xmlns:p14="http://schemas.microsoft.com/office/powerpoint/2010/main" val="41617102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12487B-C448-4A8F-BC3E-973AF60F8539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snort</a:t>
            </a:r>
          </a:p>
        </p:txBody>
      </p:sp>
    </p:spTree>
    <p:extLst>
      <p:ext uri="{BB962C8B-B14F-4D97-AF65-F5344CB8AC3E}">
        <p14:creationId xmlns:p14="http://schemas.microsoft.com/office/powerpoint/2010/main" val="151735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D20A07-9FF6-4040-AB03-75C2F320D8A5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way</a:t>
            </a:r>
          </a:p>
        </p:txBody>
      </p:sp>
    </p:spTree>
    <p:extLst>
      <p:ext uri="{BB962C8B-B14F-4D97-AF65-F5344CB8AC3E}">
        <p14:creationId xmlns:p14="http://schemas.microsoft.com/office/powerpoint/2010/main" val="72207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2B7F1-75FF-4132-9098-6AE268516563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spray</a:t>
            </a:r>
          </a:p>
        </p:txBody>
      </p:sp>
    </p:spTree>
    <p:extLst>
      <p:ext uri="{BB962C8B-B14F-4D97-AF65-F5344CB8AC3E}">
        <p14:creationId xmlns:p14="http://schemas.microsoft.com/office/powerpoint/2010/main" val="332593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AA8060-1035-403E-B629-19D32405751C}"/>
              </a:ext>
            </a:extLst>
          </p:cNvPr>
          <p:cNvSpPr txBox="1"/>
          <p:nvPr/>
        </p:nvSpPr>
        <p:spPr>
          <a:xfrm>
            <a:off x="2475139" y="2158682"/>
            <a:ext cx="7241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see</a:t>
            </a:r>
          </a:p>
        </p:txBody>
      </p:sp>
    </p:spTree>
    <p:extLst>
      <p:ext uri="{BB962C8B-B14F-4D97-AF65-F5344CB8AC3E}">
        <p14:creationId xmlns:p14="http://schemas.microsoft.com/office/powerpoint/2010/main" val="3714462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103</Words>
  <Application>Microsoft Office PowerPoint</Application>
  <PresentationFormat>Widescreen</PresentationFormat>
  <Paragraphs>72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courtney</dc:creator>
  <cp:lastModifiedBy>Mrs Dawson</cp:lastModifiedBy>
  <cp:revision>8</cp:revision>
  <dcterms:created xsi:type="dcterms:W3CDTF">2022-02-27T20:02:55Z</dcterms:created>
  <dcterms:modified xsi:type="dcterms:W3CDTF">2022-05-11T21:29:02Z</dcterms:modified>
</cp:coreProperties>
</file>