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4"/>
    <p:sldMasterId id="2147483726" r:id="rId5"/>
    <p:sldMasterId id="2147483738" r:id="rId6"/>
    <p:sldMasterId id="2147483750" r:id="rId7"/>
    <p:sldMasterId id="2147483752" r:id="rId8"/>
  </p:sldMasterIdLst>
  <p:notesMasterIdLst>
    <p:notesMasterId r:id="rId40"/>
  </p:notesMasterIdLst>
  <p:sldIdLst>
    <p:sldId id="256" r:id="rId9"/>
    <p:sldId id="258" r:id="rId10"/>
    <p:sldId id="259" r:id="rId11"/>
    <p:sldId id="260" r:id="rId12"/>
    <p:sldId id="261" r:id="rId13"/>
    <p:sldId id="284" r:id="rId14"/>
    <p:sldId id="285" r:id="rId15"/>
    <p:sldId id="277" r:id="rId16"/>
    <p:sldId id="278" r:id="rId17"/>
    <p:sldId id="301" r:id="rId18"/>
    <p:sldId id="287" r:id="rId19"/>
    <p:sldId id="288" r:id="rId20"/>
    <p:sldId id="286" r:id="rId21"/>
    <p:sldId id="280" r:id="rId22"/>
    <p:sldId id="282" r:id="rId23"/>
    <p:sldId id="274" r:id="rId24"/>
    <p:sldId id="297" r:id="rId25"/>
    <p:sldId id="298" r:id="rId26"/>
    <p:sldId id="292" r:id="rId27"/>
    <p:sldId id="267" r:id="rId28"/>
    <p:sldId id="307" r:id="rId29"/>
    <p:sldId id="268" r:id="rId30"/>
    <p:sldId id="276" r:id="rId31"/>
    <p:sldId id="283" r:id="rId32"/>
    <p:sldId id="302" r:id="rId33"/>
    <p:sldId id="303" r:id="rId34"/>
    <p:sldId id="304" r:id="rId35"/>
    <p:sldId id="305" r:id="rId36"/>
    <p:sldId id="638" r:id="rId37"/>
    <p:sldId id="306" r:id="rId38"/>
    <p:sldId id="27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8C8F2C-EE36-4A72-A8F1-F15BCC2E4CE0}" v="3" dt="2026-09-08T12:41:38.0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16"/>
    <p:restoredTop sz="94729"/>
  </p:normalViewPr>
  <p:slideViewPr>
    <p:cSldViewPr snapToGrid="0" snapToObjects="1">
      <p:cViewPr varScale="1">
        <p:scale>
          <a:sx n="82" d="100"/>
          <a:sy n="82" d="100"/>
        </p:scale>
        <p:origin x="64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L Dawson" userId="964db349-08a7-4d4f-a12e-e3a6d8257938" providerId="ADAL" clId="{5C3BC0B4-6B10-4AB9-8537-5D004AB48282}"/>
    <pc:docChg chg="custSel addSld delSld modSld">
      <pc:chgData name="Mrs L Dawson" userId="964db349-08a7-4d4f-a12e-e3a6d8257938" providerId="ADAL" clId="{5C3BC0B4-6B10-4AB9-8537-5D004AB48282}" dt="2026-09-08T12:41:38.074" v="282"/>
      <pc:docMkLst>
        <pc:docMk/>
      </pc:docMkLst>
      <pc:sldChg chg="addSp delSp modSp mod">
        <pc:chgData name="Mrs L Dawson" userId="964db349-08a7-4d4f-a12e-e3a6d8257938" providerId="ADAL" clId="{5C3BC0B4-6B10-4AB9-8537-5D004AB48282}" dt="2026-09-08T12:22:09.432" v="6" actId="1076"/>
        <pc:sldMkLst>
          <pc:docMk/>
          <pc:sldMk cId="346226056" sldId="260"/>
        </pc:sldMkLst>
        <pc:spChg chg="add del mod">
          <ac:chgData name="Mrs L Dawson" userId="964db349-08a7-4d4f-a12e-e3a6d8257938" providerId="ADAL" clId="{5C3BC0B4-6B10-4AB9-8537-5D004AB48282}" dt="2026-09-08T12:22:03.464" v="3" actId="21"/>
          <ac:spMkLst>
            <pc:docMk/>
            <pc:sldMk cId="346226056" sldId="260"/>
            <ac:spMk id="12" creationId="{A8DE3B43-165A-AC04-94B3-4FE86C6DD50F}"/>
          </ac:spMkLst>
        </pc:spChg>
        <pc:graphicFrameChg chg="del">
          <ac:chgData name="Mrs L Dawson" userId="964db349-08a7-4d4f-a12e-e3a6d8257938" providerId="ADAL" clId="{5C3BC0B4-6B10-4AB9-8537-5D004AB48282}" dt="2026-09-08T12:22:00.278" v="2" actId="478"/>
          <ac:graphicFrameMkLst>
            <pc:docMk/>
            <pc:sldMk cId="346226056" sldId="260"/>
            <ac:graphicFrameMk id="4" creationId="{77C549B9-DA5C-6940-A35D-A5C7EA2F9E54}"/>
          </ac:graphicFrameMkLst>
        </pc:graphicFrameChg>
        <pc:picChg chg="del">
          <ac:chgData name="Mrs L Dawson" userId="964db349-08a7-4d4f-a12e-e3a6d8257938" providerId="ADAL" clId="{5C3BC0B4-6B10-4AB9-8537-5D004AB48282}" dt="2026-09-08T12:21:58.046" v="1" actId="478"/>
          <ac:picMkLst>
            <pc:docMk/>
            <pc:sldMk cId="346226056" sldId="260"/>
            <ac:picMk id="8" creationId="{A9BB7929-8ACF-8DB9-2CAD-CB3774BD7DA3}"/>
          </ac:picMkLst>
        </pc:picChg>
        <pc:picChg chg="add mod">
          <ac:chgData name="Mrs L Dawson" userId="964db349-08a7-4d4f-a12e-e3a6d8257938" providerId="ADAL" clId="{5C3BC0B4-6B10-4AB9-8537-5D004AB48282}" dt="2026-09-08T12:22:09.432" v="6" actId="1076"/>
          <ac:picMkLst>
            <pc:docMk/>
            <pc:sldMk cId="346226056" sldId="260"/>
            <ac:picMk id="10" creationId="{670FE28C-A647-D6A1-4020-CEC41AB37550}"/>
          </ac:picMkLst>
        </pc:picChg>
      </pc:sldChg>
      <pc:sldChg chg="addSp delSp modSp mod">
        <pc:chgData name="Mrs L Dawson" userId="964db349-08a7-4d4f-a12e-e3a6d8257938" providerId="ADAL" clId="{5C3BC0B4-6B10-4AB9-8537-5D004AB48282}" dt="2026-09-08T12:22:58.751" v="12" actId="1076"/>
        <pc:sldMkLst>
          <pc:docMk/>
          <pc:sldMk cId="1306850374" sldId="261"/>
        </pc:sldMkLst>
        <pc:spChg chg="mod">
          <ac:chgData name="Mrs L Dawson" userId="964db349-08a7-4d4f-a12e-e3a6d8257938" providerId="ADAL" clId="{5C3BC0B4-6B10-4AB9-8537-5D004AB48282}" dt="2026-09-08T12:22:18.254" v="7" actId="1076"/>
          <ac:spMkLst>
            <pc:docMk/>
            <pc:sldMk cId="1306850374" sldId="261"/>
            <ac:spMk id="2" creationId="{1A1A3B82-7D15-4B44-91B2-E3C547396486}"/>
          </ac:spMkLst>
        </pc:spChg>
        <pc:picChg chg="add mod">
          <ac:chgData name="Mrs L Dawson" userId="964db349-08a7-4d4f-a12e-e3a6d8257938" providerId="ADAL" clId="{5C3BC0B4-6B10-4AB9-8537-5D004AB48282}" dt="2026-09-08T12:22:58.751" v="12" actId="1076"/>
          <ac:picMkLst>
            <pc:docMk/>
            <pc:sldMk cId="1306850374" sldId="261"/>
            <ac:picMk id="4" creationId="{E4239173-6097-0648-1754-95F2B4ED64F0}"/>
          </ac:picMkLst>
        </pc:picChg>
        <pc:picChg chg="del">
          <ac:chgData name="Mrs L Dawson" userId="964db349-08a7-4d4f-a12e-e3a6d8257938" providerId="ADAL" clId="{5C3BC0B4-6B10-4AB9-8537-5D004AB48282}" dt="2026-09-08T12:22:25.752" v="8" actId="21"/>
          <ac:picMkLst>
            <pc:docMk/>
            <pc:sldMk cId="1306850374" sldId="261"/>
            <ac:picMk id="6" creationId="{58789D9A-A969-FDB2-D3A3-D9BF02CD1AC4}"/>
          </ac:picMkLst>
        </pc:picChg>
      </pc:sldChg>
      <pc:sldChg chg="modSp mod">
        <pc:chgData name="Mrs L Dawson" userId="964db349-08a7-4d4f-a12e-e3a6d8257938" providerId="ADAL" clId="{5C3BC0B4-6B10-4AB9-8537-5D004AB48282}" dt="2026-09-08T12:36:21.017" v="174" actId="13926"/>
        <pc:sldMkLst>
          <pc:docMk/>
          <pc:sldMk cId="1561710142" sldId="268"/>
        </pc:sldMkLst>
        <pc:spChg chg="mod">
          <ac:chgData name="Mrs L Dawson" userId="964db349-08a7-4d4f-a12e-e3a6d8257938" providerId="ADAL" clId="{5C3BC0B4-6B10-4AB9-8537-5D004AB48282}" dt="2026-09-08T12:36:21.017" v="174" actId="13926"/>
          <ac:spMkLst>
            <pc:docMk/>
            <pc:sldMk cId="1561710142" sldId="268"/>
            <ac:spMk id="17" creationId="{9ECF33A8-2009-6B46-87D3-8878A437D65B}"/>
          </ac:spMkLst>
        </pc:spChg>
      </pc:sldChg>
      <pc:sldChg chg="addSp modSp mod">
        <pc:chgData name="Mrs L Dawson" userId="964db349-08a7-4d4f-a12e-e3a6d8257938" providerId="ADAL" clId="{5C3BC0B4-6B10-4AB9-8537-5D004AB48282}" dt="2026-09-08T12:39:49.668" v="281" actId="20577"/>
        <pc:sldMkLst>
          <pc:docMk/>
          <pc:sldMk cId="3506320907" sldId="276"/>
        </pc:sldMkLst>
        <pc:spChg chg="add mod">
          <ac:chgData name="Mrs L Dawson" userId="964db349-08a7-4d4f-a12e-e3a6d8257938" providerId="ADAL" clId="{5C3BC0B4-6B10-4AB9-8537-5D004AB48282}" dt="2026-09-08T12:37:37.839" v="176" actId="207"/>
          <ac:spMkLst>
            <pc:docMk/>
            <pc:sldMk cId="3506320907" sldId="276"/>
            <ac:spMk id="5" creationId="{84103FA5-EB7B-0301-E21D-5805ECF4F678}"/>
          </ac:spMkLst>
        </pc:spChg>
        <pc:spChg chg="add mod">
          <ac:chgData name="Mrs L Dawson" userId="964db349-08a7-4d4f-a12e-e3a6d8257938" providerId="ADAL" clId="{5C3BC0B4-6B10-4AB9-8537-5D004AB48282}" dt="2026-09-08T12:37:55.953" v="179" actId="207"/>
          <ac:spMkLst>
            <pc:docMk/>
            <pc:sldMk cId="3506320907" sldId="276"/>
            <ac:spMk id="7" creationId="{6553F73F-EE11-C96B-45FA-0F35076973DE}"/>
          </ac:spMkLst>
        </pc:spChg>
        <pc:spChg chg="add mod">
          <ac:chgData name="Mrs L Dawson" userId="964db349-08a7-4d4f-a12e-e3a6d8257938" providerId="ADAL" clId="{5C3BC0B4-6B10-4AB9-8537-5D004AB48282}" dt="2026-09-08T12:38:57.157" v="232" actId="1076"/>
          <ac:spMkLst>
            <pc:docMk/>
            <pc:sldMk cId="3506320907" sldId="276"/>
            <ac:spMk id="8" creationId="{2FFF4B51-4398-DD63-F8A4-4DC118355424}"/>
          </ac:spMkLst>
        </pc:spChg>
        <pc:spChg chg="add mod">
          <ac:chgData name="Mrs L Dawson" userId="964db349-08a7-4d4f-a12e-e3a6d8257938" providerId="ADAL" clId="{5C3BC0B4-6B10-4AB9-8537-5D004AB48282}" dt="2026-09-08T12:39:49.668" v="281" actId="20577"/>
          <ac:spMkLst>
            <pc:docMk/>
            <pc:sldMk cId="3506320907" sldId="276"/>
            <ac:spMk id="10" creationId="{0AF3CE70-A4CC-BADD-F884-177A595B5806}"/>
          </ac:spMkLst>
        </pc:spChg>
      </pc:sldChg>
      <pc:sldChg chg="modSp mod">
        <pc:chgData name="Mrs L Dawson" userId="964db349-08a7-4d4f-a12e-e3a6d8257938" providerId="ADAL" clId="{5C3BC0B4-6B10-4AB9-8537-5D004AB48282}" dt="2026-09-08T12:24:06.291" v="20" actId="20577"/>
        <pc:sldMkLst>
          <pc:docMk/>
          <pc:sldMk cId="3761275420" sldId="277"/>
        </pc:sldMkLst>
        <pc:spChg chg="mod">
          <ac:chgData name="Mrs L Dawson" userId="964db349-08a7-4d4f-a12e-e3a6d8257938" providerId="ADAL" clId="{5C3BC0B4-6B10-4AB9-8537-5D004AB48282}" dt="2026-09-08T12:24:06.291" v="20" actId="20577"/>
          <ac:spMkLst>
            <pc:docMk/>
            <pc:sldMk cId="3761275420" sldId="277"/>
            <ac:spMk id="13" creationId="{398ABFC5-BFCA-EF69-CC05-F3E26D67A365}"/>
          </ac:spMkLst>
        </pc:spChg>
      </pc:sldChg>
      <pc:sldChg chg="addSp delSp modSp mod">
        <pc:chgData name="Mrs L Dawson" userId="964db349-08a7-4d4f-a12e-e3a6d8257938" providerId="ADAL" clId="{5C3BC0B4-6B10-4AB9-8537-5D004AB48282}" dt="2026-09-08T12:33:47.400" v="172" actId="20577"/>
        <pc:sldMkLst>
          <pc:docMk/>
          <pc:sldMk cId="2769074529" sldId="280"/>
        </pc:sldMkLst>
        <pc:spChg chg="mod">
          <ac:chgData name="Mrs L Dawson" userId="964db349-08a7-4d4f-a12e-e3a6d8257938" providerId="ADAL" clId="{5C3BC0B4-6B10-4AB9-8537-5D004AB48282}" dt="2026-09-08T12:33:47.400" v="172" actId="20577"/>
          <ac:spMkLst>
            <pc:docMk/>
            <pc:sldMk cId="2769074529" sldId="280"/>
            <ac:spMk id="2" creationId="{11815B88-59F8-6E4A-9669-8C91F9025E2C}"/>
          </ac:spMkLst>
        </pc:spChg>
        <pc:picChg chg="del">
          <ac:chgData name="Mrs L Dawson" userId="964db349-08a7-4d4f-a12e-e3a6d8257938" providerId="ADAL" clId="{5C3BC0B4-6B10-4AB9-8537-5D004AB48282}" dt="2026-09-08T12:27:43.792" v="130" actId="21"/>
          <ac:picMkLst>
            <pc:docMk/>
            <pc:sldMk cId="2769074529" sldId="280"/>
            <ac:picMk id="4" creationId="{C112F33D-0CF8-83FA-BC67-DCEBD85B622B}"/>
          </ac:picMkLst>
        </pc:picChg>
        <pc:picChg chg="add mod">
          <ac:chgData name="Mrs L Dawson" userId="964db349-08a7-4d4f-a12e-e3a6d8257938" providerId="ADAL" clId="{5C3BC0B4-6B10-4AB9-8537-5D004AB48282}" dt="2026-09-08T12:33:04.872" v="153" actId="1076"/>
          <ac:picMkLst>
            <pc:docMk/>
            <pc:sldMk cId="2769074529" sldId="280"/>
            <ac:picMk id="5" creationId="{6A99143C-EAAF-DADE-FFBB-BA5AFB4AC87E}"/>
          </ac:picMkLst>
        </pc:picChg>
        <pc:picChg chg="add mod">
          <ac:chgData name="Mrs L Dawson" userId="964db349-08a7-4d4f-a12e-e3a6d8257938" providerId="ADAL" clId="{5C3BC0B4-6B10-4AB9-8537-5D004AB48282}" dt="2026-09-08T12:33:08.854" v="155" actId="1076"/>
          <ac:picMkLst>
            <pc:docMk/>
            <pc:sldMk cId="2769074529" sldId="280"/>
            <ac:picMk id="7" creationId="{D66EF49D-FEEB-1E77-5D33-70930D3937D0}"/>
          </ac:picMkLst>
        </pc:picChg>
        <pc:picChg chg="add mod">
          <ac:chgData name="Mrs L Dawson" userId="964db349-08a7-4d4f-a12e-e3a6d8257938" providerId="ADAL" clId="{5C3BC0B4-6B10-4AB9-8537-5D004AB48282}" dt="2026-09-08T12:33:14.775" v="158" actId="14100"/>
          <ac:picMkLst>
            <pc:docMk/>
            <pc:sldMk cId="2769074529" sldId="280"/>
            <ac:picMk id="9" creationId="{28CD1D99-D915-4C30-104B-DC4765F63CAD}"/>
          </ac:picMkLst>
        </pc:picChg>
        <pc:picChg chg="add mod">
          <ac:chgData name="Mrs L Dawson" userId="964db349-08a7-4d4f-a12e-e3a6d8257938" providerId="ADAL" clId="{5C3BC0B4-6B10-4AB9-8537-5D004AB48282}" dt="2026-09-08T12:33:19.484" v="161" actId="14100"/>
          <ac:picMkLst>
            <pc:docMk/>
            <pc:sldMk cId="2769074529" sldId="280"/>
            <ac:picMk id="11" creationId="{416EAC41-63D8-4A1B-17F8-B28E4BFFB934}"/>
          </ac:picMkLst>
        </pc:picChg>
        <pc:picChg chg="add mod">
          <ac:chgData name="Mrs L Dawson" userId="964db349-08a7-4d4f-a12e-e3a6d8257938" providerId="ADAL" clId="{5C3BC0B4-6B10-4AB9-8537-5D004AB48282}" dt="2026-09-08T12:33:33.624" v="167" actId="14100"/>
          <ac:picMkLst>
            <pc:docMk/>
            <pc:sldMk cId="2769074529" sldId="280"/>
            <ac:picMk id="13" creationId="{DE416466-755F-20BC-01A3-F1B80B1C74A8}"/>
          </ac:picMkLst>
        </pc:picChg>
        <pc:picChg chg="add mod">
          <ac:chgData name="Mrs L Dawson" userId="964db349-08a7-4d4f-a12e-e3a6d8257938" providerId="ADAL" clId="{5C3BC0B4-6B10-4AB9-8537-5D004AB48282}" dt="2026-09-08T12:33:41.533" v="171" actId="14100"/>
          <ac:picMkLst>
            <pc:docMk/>
            <pc:sldMk cId="2769074529" sldId="280"/>
            <ac:picMk id="15" creationId="{ECA28298-0E1F-8150-590B-FC76CDC7BF2A}"/>
          </ac:picMkLst>
        </pc:picChg>
      </pc:sldChg>
      <pc:sldChg chg="del">
        <pc:chgData name="Mrs L Dawson" userId="964db349-08a7-4d4f-a12e-e3a6d8257938" providerId="ADAL" clId="{5C3BC0B4-6B10-4AB9-8537-5D004AB48282}" dt="2026-09-08T12:26:31.517" v="129" actId="2696"/>
        <pc:sldMkLst>
          <pc:docMk/>
          <pc:sldMk cId="1453921994" sldId="296"/>
        </pc:sldMkLst>
      </pc:sldChg>
      <pc:sldChg chg="modSp mod">
        <pc:chgData name="Mrs L Dawson" userId="964db349-08a7-4d4f-a12e-e3a6d8257938" providerId="ADAL" clId="{5C3BC0B4-6B10-4AB9-8537-5D004AB48282}" dt="2026-09-08T12:25:35.286" v="128" actId="20577"/>
        <pc:sldMkLst>
          <pc:docMk/>
          <pc:sldMk cId="1326589247" sldId="301"/>
        </pc:sldMkLst>
        <pc:spChg chg="mod">
          <ac:chgData name="Mrs L Dawson" userId="964db349-08a7-4d4f-a12e-e3a6d8257938" providerId="ADAL" clId="{5C3BC0B4-6B10-4AB9-8537-5D004AB48282}" dt="2026-09-08T12:25:35.286" v="128" actId="20577"/>
          <ac:spMkLst>
            <pc:docMk/>
            <pc:sldMk cId="1326589247" sldId="301"/>
            <ac:spMk id="7" creationId="{920271FD-AC4F-91DE-E58B-395589AD8048}"/>
          </ac:spMkLst>
        </pc:spChg>
      </pc:sldChg>
      <pc:sldChg chg="add">
        <pc:chgData name="Mrs L Dawson" userId="964db349-08a7-4d4f-a12e-e3a6d8257938" providerId="ADAL" clId="{5C3BC0B4-6B10-4AB9-8537-5D004AB48282}" dt="2026-09-08T12:35:22.862" v="173"/>
        <pc:sldMkLst>
          <pc:docMk/>
          <pc:sldMk cId="0" sldId="307"/>
        </pc:sldMkLst>
      </pc:sldChg>
      <pc:sldChg chg="add">
        <pc:chgData name="Mrs L Dawson" userId="964db349-08a7-4d4f-a12e-e3a6d8257938" providerId="ADAL" clId="{5C3BC0B4-6B10-4AB9-8537-5D004AB48282}" dt="2026-09-08T12:41:38.074" v="282"/>
        <pc:sldMkLst>
          <pc:docMk/>
          <pc:sldMk cId="1805190059" sldId="63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553EA3-858E-4FD4-8CA7-B054EF8EFA43}" type="datetimeFigureOut">
              <a:rPr lang="en-GB" smtClean="0"/>
              <a:t>08/09/2026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05F5B9-F1EB-478C-B44C-1086D198DF65}" type="slidenum">
              <a:rPr lang="en-GB" smtClean="0"/>
              <a:t>‹#›</a:t>
            </a:fld>
            <a:endParaRPr lang="en-GB"/>
          </a:p>
        </p:txBody>
      </p:sp>
    </p:spTree>
    <p:extLst>
      <p:ext uri="{BB962C8B-B14F-4D97-AF65-F5344CB8AC3E}">
        <p14:creationId xmlns:p14="http://schemas.microsoft.com/office/powerpoint/2010/main" val="2911413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7" name="Google Shape;37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7" name="Google Shape;37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652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7" name="Google Shape;37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6260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7CF55-5BDD-D5BF-66DA-290C22BBB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7AAB2-06FD-4C38-E5FF-717F730375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85189-1CD3-1761-52FC-2A8C8A5765EA}"/>
              </a:ext>
            </a:extLst>
          </p:cNvPr>
          <p:cNvSpPr>
            <a:spLocks noGrp="1"/>
          </p:cNvSpPr>
          <p:nvPr>
            <p:ph type="body" idx="1"/>
          </p:nvPr>
        </p:nvSpPr>
        <p:spPr/>
        <p:txBody>
          <a:bodyPr/>
          <a:lstStyle/>
          <a:p>
            <a:r>
              <a:rPr lang="en-GB" dirty="0"/>
              <a:t>Under guidance of the teacher</a:t>
            </a:r>
          </a:p>
          <a:p>
            <a:r>
              <a:rPr lang="en-GB" dirty="0"/>
              <a:t>Matrix to support cognitive load.</a:t>
            </a:r>
          </a:p>
          <a:p>
            <a:endParaRPr lang="en-GB" dirty="0"/>
          </a:p>
          <a:p>
            <a:r>
              <a:rPr lang="en-GB" dirty="0"/>
              <a:t>Children to have a strip of images to stick in their books. They can then record their own examples of noun phrases next to each picture building a bank for later on. </a:t>
            </a:r>
          </a:p>
          <a:p>
            <a:r>
              <a:rPr lang="en-GB" dirty="0"/>
              <a:t>Images could be – Weather, main character (young girl), owl, window, tower, forest, witch </a:t>
            </a:r>
          </a:p>
          <a:p>
            <a:endParaRPr lang="en-GB" dirty="0"/>
          </a:p>
          <a:p>
            <a:r>
              <a:rPr lang="en-GB" dirty="0"/>
              <a:t>Teacher to gather and collate whole class bank for working wall.</a:t>
            </a:r>
          </a:p>
        </p:txBody>
      </p:sp>
      <p:sp>
        <p:nvSpPr>
          <p:cNvPr id="4" name="Slide Number Placeholder 3">
            <a:extLst>
              <a:ext uri="{FF2B5EF4-FFF2-40B4-BE49-F238E27FC236}">
                <a16:creationId xmlns:a16="http://schemas.microsoft.com/office/drawing/2014/main" id="{85847F63-967A-ABD3-592D-84EBE214BD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0AF5FB-BD00-484A-A4E4-A2F4FDDD01B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0497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GB"/>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GB"/>
          </a:p>
        </p:txBody>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pPr/>
              <a:t>9/8/2026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1121908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pPr/>
              <a:t>‹#›</a:t>
            </a:fld>
            <a:endParaRPr lang="en-US"/>
          </a:p>
        </p:txBody>
      </p:sp>
    </p:spTree>
    <p:extLst>
      <p:ext uri="{BB962C8B-B14F-4D97-AF65-F5344CB8AC3E}">
        <p14:creationId xmlns:p14="http://schemas.microsoft.com/office/powerpoint/2010/main" val="1756639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pPr/>
              <a:t>‹#›</a:t>
            </a:fld>
            <a:endParaRPr lang="en-US"/>
          </a:p>
        </p:txBody>
      </p:sp>
    </p:spTree>
    <p:extLst>
      <p:ext uri="{BB962C8B-B14F-4D97-AF65-F5344CB8AC3E}">
        <p14:creationId xmlns:p14="http://schemas.microsoft.com/office/powerpoint/2010/main" val="212360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B782C14-BEDF-4BA5-9181-4E5320B16A57}"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1683034610"/>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782C14-BEDF-4BA5-9181-4E5320B16A57}"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1883557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7B782C14-BEDF-4BA5-9181-4E5320B16A57}"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230808069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7B782C14-BEDF-4BA5-9181-4E5320B16A57}" type="datetimeFigureOut">
              <a:rPr lang="en-GB" smtClean="0"/>
              <a:t>08/09/2026</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4024361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B782C14-BEDF-4BA5-9181-4E5320B16A57}" type="datetimeFigureOut">
              <a:rPr lang="en-GB" smtClean="0"/>
              <a:t>08/09/2026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1D0FD3-7382-4AE1-8C13-0D1902410F27}" type="slidenum">
              <a:rPr lang="en-GB" smtClean="0"/>
              <a:t>‹#›</a:t>
            </a:fld>
            <a:endParaRPr lang="en-GB"/>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48578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782C14-BEDF-4BA5-9181-4E5320B16A57}" type="datetimeFigureOut">
              <a:rPr lang="en-GB" smtClean="0"/>
              <a:t>08/09/2026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866300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2C14-BEDF-4BA5-9181-4E5320B16A57}" type="datetimeFigureOut">
              <a:rPr lang="en-GB" smtClean="0"/>
              <a:t>08/09/2026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4222501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7B782C14-BEDF-4BA5-9181-4E5320B16A57}" type="datetimeFigureOut">
              <a:rPr lang="en-GB" smtClean="0"/>
              <a:t>08/09/2026</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2264957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pPr/>
              <a:t>‹#›</a:t>
            </a:fld>
            <a:endParaRPr lang="en-US"/>
          </a:p>
        </p:txBody>
      </p:sp>
    </p:spTree>
    <p:extLst>
      <p:ext uri="{BB962C8B-B14F-4D97-AF65-F5344CB8AC3E}">
        <p14:creationId xmlns:p14="http://schemas.microsoft.com/office/powerpoint/2010/main" val="423524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B782C14-BEDF-4BA5-9181-4E5320B16A57}" type="datetimeFigureOut">
              <a:rPr lang="en-GB" smtClean="0"/>
              <a:t>08/09/2026</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41811015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782C14-BEDF-4BA5-9181-4E5320B16A57}"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635611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782C14-BEDF-4BA5-9181-4E5320B16A57}" type="datetimeFigureOut">
              <a:rPr lang="en-GB" smtClean="0"/>
              <a:t>08/09/2026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1D0FD3-7382-4AE1-8C13-0D1902410F27}" type="slidenum">
              <a:rPr lang="en-GB" smtClean="0"/>
              <a:t>‹#›</a:t>
            </a:fld>
            <a:endParaRPr lang="en-GB"/>
          </a:p>
        </p:txBody>
      </p:sp>
    </p:spTree>
    <p:extLst>
      <p:ext uri="{BB962C8B-B14F-4D97-AF65-F5344CB8AC3E}">
        <p14:creationId xmlns:p14="http://schemas.microsoft.com/office/powerpoint/2010/main" val="3487615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4"/>
        <p:cNvGrpSpPr/>
        <p:nvPr/>
      </p:nvGrpSpPr>
      <p:grpSpPr>
        <a:xfrm>
          <a:off x="0" y="0"/>
          <a:ext cx="0" cy="0"/>
          <a:chOff x="0" y="0"/>
          <a:chExt cx="0" cy="0"/>
        </a:xfrm>
      </p:grpSpPr>
      <p:sp>
        <p:nvSpPr>
          <p:cNvPr id="15" name="Google Shape;15;p2"/>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 name="Google Shape;16;p2"/>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135880" y="1267730"/>
            <a:ext cx="1920240" cy="7315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 name="Google Shape;19;p2"/>
          <p:cNvGrpSpPr/>
          <p:nvPr/>
        </p:nvGrpSpPr>
        <p:grpSpPr>
          <a:xfrm>
            <a:off x="5250180" y="1267730"/>
            <a:ext cx="1691640" cy="615934"/>
            <a:chOff x="5250180" y="1267730"/>
            <a:chExt cx="1691640" cy="615934"/>
          </a:xfrm>
        </p:grpSpPr>
        <p:cxnSp>
          <p:nvCxnSpPr>
            <p:cNvPr id="20" name="Google Shape;20;p2"/>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21" name="Google Shape;21;p2"/>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22" name="Google Shape;22;p2"/>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23" name="Google Shape;23;p2"/>
          <p:cNvSpPr txBox="1">
            <a:spLocks noGrp="1"/>
          </p:cNvSpPr>
          <p:nvPr>
            <p:ph type="ctrTitle"/>
          </p:nvPr>
        </p:nvSpPr>
        <p:spPr>
          <a:xfrm>
            <a:off x="1629103" y="2244830"/>
            <a:ext cx="8933796" cy="2437232"/>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Arial"/>
              <a:buNone/>
              <a:defRPr sz="6800" b="0" cap="none">
                <a:solidFill>
                  <a:srgbClr val="26262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
          <p:cNvSpPr txBox="1">
            <a:spLocks noGrp="1"/>
          </p:cNvSpPr>
          <p:nvPr>
            <p:ph type="subTitle" idx="1"/>
          </p:nvPr>
        </p:nvSpPr>
        <p:spPr>
          <a:xfrm>
            <a:off x="1629101" y="4682062"/>
            <a:ext cx="8936846" cy="457201"/>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0"/>
              </a:spcBef>
              <a:spcAft>
                <a:spcPts val="0"/>
              </a:spcAft>
              <a:buSzPts val="1800"/>
              <a:buNone/>
              <a:defRPr sz="1800">
                <a:solidFill>
                  <a:srgbClr val="0C0C0C"/>
                </a:solidFill>
              </a:defRPr>
            </a:lvl1pPr>
            <a:lvl2pPr lvl="1" algn="ctr">
              <a:lnSpc>
                <a:spcPct val="120000"/>
              </a:lnSpc>
              <a:spcBef>
                <a:spcPts val="500"/>
              </a:spcBef>
              <a:spcAft>
                <a:spcPts val="0"/>
              </a:spcAft>
              <a:buSzPts val="1600"/>
              <a:buNone/>
              <a:defRPr sz="1600"/>
            </a:lvl2pPr>
            <a:lvl3pPr lvl="2" algn="ctr">
              <a:lnSpc>
                <a:spcPct val="120000"/>
              </a:lnSpc>
              <a:spcBef>
                <a:spcPts val="500"/>
              </a:spcBef>
              <a:spcAft>
                <a:spcPts val="0"/>
              </a:spcAft>
              <a:buSzPts val="1600"/>
              <a:buNone/>
              <a:defRPr sz="16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25" name="Google Shape;25;p2"/>
          <p:cNvSpPr txBox="1">
            <a:spLocks noGrp="1"/>
          </p:cNvSpPr>
          <p:nvPr>
            <p:ph type="dt" idx="10"/>
          </p:nvPr>
        </p:nvSpPr>
        <p:spPr>
          <a:xfrm>
            <a:off x="5318760" y="1341256"/>
            <a:ext cx="1554480" cy="48554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
          <p:cNvSpPr txBox="1">
            <a:spLocks noGrp="1"/>
          </p:cNvSpPr>
          <p:nvPr>
            <p:ph type="ftr" idx="11"/>
          </p:nvPr>
        </p:nvSpPr>
        <p:spPr>
          <a:xfrm>
            <a:off x="1629100" y="5177408"/>
            <a:ext cx="5730295"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
          <p:cNvSpPr txBox="1">
            <a:spLocks noGrp="1"/>
          </p:cNvSpPr>
          <p:nvPr>
            <p:ph type="sldNum" idx="12"/>
          </p:nvPr>
        </p:nvSpPr>
        <p:spPr>
          <a:xfrm>
            <a:off x="8606920" y="5177408"/>
            <a:ext cx="1955980"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800" b="0" i="0" u="none" strike="noStrike" cap="none">
                <a:solidFill>
                  <a:srgbClr val="262626"/>
                </a:solidFill>
                <a:latin typeface="Arial"/>
                <a:ea typeface="Arial"/>
                <a:cs typeface="Arial"/>
                <a:sym typeface="Arial"/>
              </a:defRPr>
            </a:lvl1pPr>
            <a:lvl2pPr marL="0" lvl="1" indent="0" algn="r">
              <a:spcBef>
                <a:spcPts val="0"/>
              </a:spcBef>
              <a:buNone/>
              <a:defRPr sz="800" b="0" i="0" u="none" strike="noStrike" cap="none">
                <a:solidFill>
                  <a:srgbClr val="262626"/>
                </a:solidFill>
                <a:latin typeface="Arial"/>
                <a:ea typeface="Arial"/>
                <a:cs typeface="Arial"/>
                <a:sym typeface="Arial"/>
              </a:defRPr>
            </a:lvl2pPr>
            <a:lvl3pPr marL="0" lvl="2" indent="0" algn="r">
              <a:spcBef>
                <a:spcPts val="0"/>
              </a:spcBef>
              <a:buNone/>
              <a:defRPr sz="800" b="0" i="0" u="none" strike="noStrike" cap="none">
                <a:solidFill>
                  <a:srgbClr val="262626"/>
                </a:solidFill>
                <a:latin typeface="Arial"/>
                <a:ea typeface="Arial"/>
                <a:cs typeface="Arial"/>
                <a:sym typeface="Arial"/>
              </a:defRPr>
            </a:lvl3pPr>
            <a:lvl4pPr marL="0" lvl="3" indent="0" algn="r">
              <a:spcBef>
                <a:spcPts val="0"/>
              </a:spcBef>
              <a:buNone/>
              <a:defRPr sz="800" b="0" i="0" u="none" strike="noStrike" cap="none">
                <a:solidFill>
                  <a:srgbClr val="262626"/>
                </a:solidFill>
                <a:latin typeface="Arial"/>
                <a:ea typeface="Arial"/>
                <a:cs typeface="Arial"/>
                <a:sym typeface="Arial"/>
              </a:defRPr>
            </a:lvl4pPr>
            <a:lvl5pPr marL="0" lvl="4" indent="0" algn="r">
              <a:spcBef>
                <a:spcPts val="0"/>
              </a:spcBef>
              <a:buNone/>
              <a:defRPr sz="800" b="0" i="0" u="none" strike="noStrike" cap="none">
                <a:solidFill>
                  <a:srgbClr val="262626"/>
                </a:solidFill>
                <a:latin typeface="Arial"/>
                <a:ea typeface="Arial"/>
                <a:cs typeface="Arial"/>
                <a:sym typeface="Arial"/>
              </a:defRPr>
            </a:lvl5pPr>
            <a:lvl6pPr marL="0" lvl="5" indent="0" algn="r">
              <a:spcBef>
                <a:spcPts val="0"/>
              </a:spcBef>
              <a:buNone/>
              <a:defRPr sz="800" b="0" i="0" u="none" strike="noStrike" cap="none">
                <a:solidFill>
                  <a:srgbClr val="262626"/>
                </a:solidFill>
                <a:latin typeface="Arial"/>
                <a:ea typeface="Arial"/>
                <a:cs typeface="Arial"/>
                <a:sym typeface="Arial"/>
              </a:defRPr>
            </a:lvl6pPr>
            <a:lvl7pPr marL="0" lvl="6" indent="0" algn="r">
              <a:spcBef>
                <a:spcPts val="0"/>
              </a:spcBef>
              <a:buNone/>
              <a:defRPr sz="800" b="0" i="0" u="none" strike="noStrike" cap="none">
                <a:solidFill>
                  <a:srgbClr val="262626"/>
                </a:solidFill>
                <a:latin typeface="Arial"/>
                <a:ea typeface="Arial"/>
                <a:cs typeface="Arial"/>
                <a:sym typeface="Arial"/>
              </a:defRPr>
            </a:lvl7pPr>
            <a:lvl8pPr marL="0" lvl="7" indent="0" algn="r">
              <a:spcBef>
                <a:spcPts val="0"/>
              </a:spcBef>
              <a:buNone/>
              <a:defRPr sz="800" b="0" i="0" u="none" strike="noStrike" cap="none">
                <a:solidFill>
                  <a:srgbClr val="262626"/>
                </a:solidFill>
                <a:latin typeface="Arial"/>
                <a:ea typeface="Arial"/>
                <a:cs typeface="Arial"/>
                <a:sym typeface="Arial"/>
              </a:defRPr>
            </a:lvl8pPr>
            <a:lvl9pPr marL="0" lvl="8" indent="0" algn="r">
              <a:spcBef>
                <a:spcPts val="0"/>
              </a:spcBef>
              <a:buNone/>
              <a:defRPr sz="800" b="0" i="0" u="none" strike="noStrike" cap="none">
                <a:solidFill>
                  <a:srgbClr val="262626"/>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223526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8"/>
        <p:cNvGrpSpPr/>
        <p:nvPr/>
      </p:nvGrpSpPr>
      <p:grpSpPr>
        <a:xfrm>
          <a:off x="0" y="0"/>
          <a:ext cx="0" cy="0"/>
          <a:chOff x="0" y="0"/>
          <a:chExt cx="0" cy="0"/>
        </a:xfrm>
      </p:grpSpPr>
      <p:sp>
        <p:nvSpPr>
          <p:cNvPr id="29" name="Google Shape;29;p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92040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36" name="Google Shape;36;p4"/>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4"/>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9687634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39"/>
        <p:cNvGrpSpPr/>
        <p:nvPr/>
      </p:nvGrpSpPr>
      <p:grpSpPr>
        <a:xfrm>
          <a:off x="0" y="0"/>
          <a:ext cx="0" cy="0"/>
          <a:chOff x="0" y="0"/>
          <a:chExt cx="0" cy="0"/>
        </a:xfrm>
      </p:grpSpPr>
      <p:sp>
        <p:nvSpPr>
          <p:cNvPr id="40" name="Google Shape;40;p5"/>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 name="Google Shape;41;p5"/>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5135880" y="1267730"/>
            <a:ext cx="1920240" cy="73152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txBox="1">
            <a:spLocks noGrp="1"/>
          </p:cNvSpPr>
          <p:nvPr>
            <p:ph type="title"/>
          </p:nvPr>
        </p:nvSpPr>
        <p:spPr>
          <a:xfrm>
            <a:off x="1629156" y="2275165"/>
            <a:ext cx="8933688" cy="2406895"/>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Arial"/>
              <a:buNone/>
              <a:defRPr sz="6800" cap="none">
                <a:solidFill>
                  <a:srgbClr val="262626"/>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45" name="Google Shape;45;p5"/>
          <p:cNvGrpSpPr/>
          <p:nvPr/>
        </p:nvGrpSpPr>
        <p:grpSpPr>
          <a:xfrm>
            <a:off x="5250180" y="1267730"/>
            <a:ext cx="1691640" cy="615934"/>
            <a:chOff x="5250180" y="1267730"/>
            <a:chExt cx="1691640" cy="615934"/>
          </a:xfrm>
        </p:grpSpPr>
        <p:cxnSp>
          <p:nvCxnSpPr>
            <p:cNvPr id="46" name="Google Shape;46;p5"/>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47" name="Google Shape;47;p5"/>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48" name="Google Shape;48;p5"/>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49" name="Google Shape;49;p5"/>
          <p:cNvSpPr txBox="1">
            <a:spLocks noGrp="1"/>
          </p:cNvSpPr>
          <p:nvPr>
            <p:ph type="body" idx="1"/>
          </p:nvPr>
        </p:nvSpPr>
        <p:spPr>
          <a:xfrm>
            <a:off x="1629156" y="4682062"/>
            <a:ext cx="8939784" cy="457200"/>
          </a:xfrm>
          <a:prstGeom prst="rect">
            <a:avLst/>
          </a:prstGeom>
          <a:noFill/>
          <a:ln>
            <a:noFill/>
          </a:ln>
        </p:spPr>
        <p:txBody>
          <a:bodyPr spcFirstLastPara="1" wrap="square" lIns="91425" tIns="45700" rIns="91425" bIns="45700" anchor="t" anchorCtr="0">
            <a:normAutofit/>
          </a:bodyPr>
          <a:lstStyle>
            <a:lvl1pPr marL="457200" lvl="0" indent="-228600" algn="ctr">
              <a:lnSpc>
                <a:spcPct val="120000"/>
              </a:lnSpc>
              <a:spcBef>
                <a:spcPts val="900"/>
              </a:spcBef>
              <a:spcAft>
                <a:spcPts val="0"/>
              </a:spcAft>
              <a:buSzPts val="1800"/>
              <a:buNone/>
              <a:defRPr sz="1800">
                <a:solidFill>
                  <a:srgbClr val="0C0C0C"/>
                </a:solidFill>
              </a:defRPr>
            </a:lvl1pPr>
            <a:lvl2pPr marL="914400" lvl="1" indent="-228600" algn="l">
              <a:lnSpc>
                <a:spcPct val="120000"/>
              </a:lnSpc>
              <a:spcBef>
                <a:spcPts val="500"/>
              </a:spcBef>
              <a:spcAft>
                <a:spcPts val="0"/>
              </a:spcAft>
              <a:buSzPts val="1600"/>
              <a:buNone/>
              <a:defRPr sz="1600">
                <a:solidFill>
                  <a:srgbClr val="888888"/>
                </a:solidFill>
              </a:defRPr>
            </a:lvl2pPr>
            <a:lvl3pPr marL="1371600" lvl="2" indent="-228600" algn="l">
              <a:lnSpc>
                <a:spcPct val="120000"/>
              </a:lnSpc>
              <a:spcBef>
                <a:spcPts val="500"/>
              </a:spcBef>
              <a:spcAft>
                <a:spcPts val="0"/>
              </a:spcAft>
              <a:buSzPts val="1600"/>
              <a:buNone/>
              <a:defRPr sz="1600">
                <a:solidFill>
                  <a:srgbClr val="888888"/>
                </a:solidFill>
              </a:defRPr>
            </a:lvl3pPr>
            <a:lvl4pPr marL="1828800" lvl="3" indent="-228600" algn="l">
              <a:lnSpc>
                <a:spcPct val="120000"/>
              </a:lnSpc>
              <a:spcBef>
                <a:spcPts val="500"/>
              </a:spcBef>
              <a:spcAft>
                <a:spcPts val="0"/>
              </a:spcAft>
              <a:buSzPts val="1400"/>
              <a:buNone/>
              <a:defRPr sz="1400">
                <a:solidFill>
                  <a:srgbClr val="888888"/>
                </a:solidFill>
              </a:defRPr>
            </a:lvl4pPr>
            <a:lvl5pPr marL="2286000" lvl="4" indent="-228600" algn="l">
              <a:lnSpc>
                <a:spcPct val="12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50" name="Google Shape;50;p5"/>
          <p:cNvSpPr txBox="1">
            <a:spLocks noGrp="1"/>
          </p:cNvSpPr>
          <p:nvPr>
            <p:ph type="dt" idx="10"/>
          </p:nvPr>
        </p:nvSpPr>
        <p:spPr>
          <a:xfrm>
            <a:off x="5318760" y="1344502"/>
            <a:ext cx="1554480" cy="498781"/>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
          <p:cNvSpPr txBox="1">
            <a:spLocks noGrp="1"/>
          </p:cNvSpPr>
          <p:nvPr>
            <p:ph type="ftr" idx="11"/>
          </p:nvPr>
        </p:nvSpPr>
        <p:spPr>
          <a:xfrm>
            <a:off x="1629157" y="5177408"/>
            <a:ext cx="5660134"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
          <p:cNvSpPr txBox="1">
            <a:spLocks noGrp="1"/>
          </p:cNvSpPr>
          <p:nvPr>
            <p:ph type="sldNum" idx="12"/>
          </p:nvPr>
        </p:nvSpPr>
        <p:spPr>
          <a:xfrm>
            <a:off x="8604504" y="5177408"/>
            <a:ext cx="1958339"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800">
                <a:solidFill>
                  <a:srgbClr val="262626"/>
                </a:solidFill>
                <a:latin typeface="Arial"/>
                <a:ea typeface="Arial"/>
                <a:cs typeface="Arial"/>
                <a:sym typeface="Arial"/>
              </a:defRPr>
            </a:lvl1pPr>
            <a:lvl2pPr marL="0" lvl="1" indent="0" algn="r">
              <a:spcBef>
                <a:spcPts val="0"/>
              </a:spcBef>
              <a:buNone/>
              <a:defRPr sz="800">
                <a:solidFill>
                  <a:srgbClr val="262626"/>
                </a:solidFill>
                <a:latin typeface="Arial"/>
                <a:ea typeface="Arial"/>
                <a:cs typeface="Arial"/>
                <a:sym typeface="Arial"/>
              </a:defRPr>
            </a:lvl2pPr>
            <a:lvl3pPr marL="0" lvl="2" indent="0" algn="r">
              <a:spcBef>
                <a:spcPts val="0"/>
              </a:spcBef>
              <a:buNone/>
              <a:defRPr sz="800">
                <a:solidFill>
                  <a:srgbClr val="262626"/>
                </a:solidFill>
                <a:latin typeface="Arial"/>
                <a:ea typeface="Arial"/>
                <a:cs typeface="Arial"/>
                <a:sym typeface="Arial"/>
              </a:defRPr>
            </a:lvl3pPr>
            <a:lvl4pPr marL="0" lvl="3" indent="0" algn="r">
              <a:spcBef>
                <a:spcPts val="0"/>
              </a:spcBef>
              <a:buNone/>
              <a:defRPr sz="800">
                <a:solidFill>
                  <a:srgbClr val="262626"/>
                </a:solidFill>
                <a:latin typeface="Arial"/>
                <a:ea typeface="Arial"/>
                <a:cs typeface="Arial"/>
                <a:sym typeface="Arial"/>
              </a:defRPr>
            </a:lvl4pPr>
            <a:lvl5pPr marL="0" lvl="4" indent="0" algn="r">
              <a:spcBef>
                <a:spcPts val="0"/>
              </a:spcBef>
              <a:buNone/>
              <a:defRPr sz="800">
                <a:solidFill>
                  <a:srgbClr val="262626"/>
                </a:solidFill>
                <a:latin typeface="Arial"/>
                <a:ea typeface="Arial"/>
                <a:cs typeface="Arial"/>
                <a:sym typeface="Arial"/>
              </a:defRPr>
            </a:lvl5pPr>
            <a:lvl6pPr marL="0" lvl="5" indent="0" algn="r">
              <a:spcBef>
                <a:spcPts val="0"/>
              </a:spcBef>
              <a:buNone/>
              <a:defRPr sz="800">
                <a:solidFill>
                  <a:srgbClr val="262626"/>
                </a:solidFill>
                <a:latin typeface="Arial"/>
                <a:ea typeface="Arial"/>
                <a:cs typeface="Arial"/>
                <a:sym typeface="Arial"/>
              </a:defRPr>
            </a:lvl6pPr>
            <a:lvl7pPr marL="0" lvl="6" indent="0" algn="r">
              <a:spcBef>
                <a:spcPts val="0"/>
              </a:spcBef>
              <a:buNone/>
              <a:defRPr sz="800">
                <a:solidFill>
                  <a:srgbClr val="262626"/>
                </a:solidFill>
                <a:latin typeface="Arial"/>
                <a:ea typeface="Arial"/>
                <a:cs typeface="Arial"/>
                <a:sym typeface="Arial"/>
              </a:defRPr>
            </a:lvl7pPr>
            <a:lvl8pPr marL="0" lvl="7" indent="0" algn="r">
              <a:spcBef>
                <a:spcPts val="0"/>
              </a:spcBef>
              <a:buNone/>
              <a:defRPr sz="800">
                <a:solidFill>
                  <a:srgbClr val="262626"/>
                </a:solidFill>
                <a:latin typeface="Arial"/>
                <a:ea typeface="Arial"/>
                <a:cs typeface="Arial"/>
                <a:sym typeface="Arial"/>
              </a:defRPr>
            </a:lvl8pPr>
            <a:lvl9pPr marL="0" lvl="8" indent="0" algn="r">
              <a:spcBef>
                <a:spcPts val="0"/>
              </a:spcBef>
              <a:buNone/>
              <a:defRPr sz="800">
                <a:solidFill>
                  <a:srgbClr val="262626"/>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681884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3"/>
        <p:cNvGrpSpPr/>
        <p:nvPr/>
      </p:nvGrpSpPr>
      <p:grpSpPr>
        <a:xfrm>
          <a:off x="0" y="0"/>
          <a:ext cx="0" cy="0"/>
          <a:chOff x="0" y="0"/>
          <a:chExt cx="0" cy="0"/>
        </a:xfrm>
      </p:grpSpPr>
      <p:sp>
        <p:nvSpPr>
          <p:cNvPr id="54" name="Google Shape;54;p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6"/>
          <p:cNvSpPr txBox="1">
            <a:spLocks noGrp="1"/>
          </p:cNvSpPr>
          <p:nvPr>
            <p:ph type="body" idx="1"/>
          </p:nvPr>
        </p:nvSpPr>
        <p:spPr>
          <a:xfrm>
            <a:off x="106680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sz="18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6" name="Google Shape;56;p6"/>
          <p:cNvSpPr txBox="1">
            <a:spLocks noGrp="1"/>
          </p:cNvSpPr>
          <p:nvPr>
            <p:ph type="body" idx="2"/>
          </p:nvPr>
        </p:nvSpPr>
        <p:spPr>
          <a:xfrm>
            <a:off x="646176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sz="18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7" name="Google Shape;57;p6"/>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6"/>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6"/>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7244226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60"/>
        <p:cNvGrpSpPr/>
        <p:nvPr/>
      </p:nvGrpSpPr>
      <p:grpSpPr>
        <a:xfrm>
          <a:off x="0" y="0"/>
          <a:ext cx="0" cy="0"/>
          <a:chOff x="0" y="0"/>
          <a:chExt cx="0" cy="0"/>
        </a:xfrm>
      </p:grpSpPr>
      <p:sp>
        <p:nvSpPr>
          <p:cNvPr id="61" name="Google Shape;61;p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7"/>
          <p:cNvSpPr txBox="1">
            <a:spLocks noGrp="1"/>
          </p:cNvSpPr>
          <p:nvPr>
            <p:ph type="body" idx="1"/>
          </p:nvPr>
        </p:nvSpPr>
        <p:spPr>
          <a:xfrm>
            <a:off x="1069848"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20000"/>
              </a:lnSpc>
              <a:spcBef>
                <a:spcPts val="0"/>
              </a:spcBef>
              <a:spcAft>
                <a:spcPts val="0"/>
              </a:spcAft>
              <a:buSzPts val="1900"/>
              <a:buNone/>
              <a:defRPr sz="1900" b="1" i="0">
                <a:solidFill>
                  <a:schemeClr val="dk1"/>
                </a:solidFill>
                <a:latin typeface="Arial"/>
                <a:ea typeface="Arial"/>
                <a:cs typeface="Arial"/>
                <a:sym typeface="Arial"/>
              </a:defRPr>
            </a:lvl1pPr>
            <a:lvl2pPr marL="914400" lvl="1" indent="-228600" algn="l">
              <a:lnSpc>
                <a:spcPct val="120000"/>
              </a:lnSpc>
              <a:spcBef>
                <a:spcPts val="500"/>
              </a:spcBef>
              <a:spcAft>
                <a:spcPts val="0"/>
              </a:spcAft>
              <a:buSzPts val="1800"/>
              <a:buNone/>
              <a:defRPr sz="18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63" name="Google Shape;63;p7"/>
          <p:cNvSpPr txBox="1">
            <a:spLocks noGrp="1"/>
          </p:cNvSpPr>
          <p:nvPr>
            <p:ph type="body" idx="2"/>
          </p:nvPr>
        </p:nvSpPr>
        <p:spPr>
          <a:xfrm>
            <a:off x="1069848" y="2792472"/>
            <a:ext cx="4663440" cy="3163825"/>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sz="18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4" name="Google Shape;64;p7"/>
          <p:cNvSpPr txBox="1">
            <a:spLocks noGrp="1"/>
          </p:cNvSpPr>
          <p:nvPr>
            <p:ph type="body" idx="3"/>
          </p:nvPr>
        </p:nvSpPr>
        <p:spPr>
          <a:xfrm>
            <a:off x="6458712"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20000"/>
              </a:lnSpc>
              <a:spcBef>
                <a:spcPts val="0"/>
              </a:spcBef>
              <a:spcAft>
                <a:spcPts val="0"/>
              </a:spcAft>
              <a:buSzPts val="1900"/>
              <a:buNone/>
              <a:defRPr sz="1900" b="1">
                <a:solidFill>
                  <a:schemeClr val="dk1"/>
                </a:solidFill>
              </a:defRPr>
            </a:lvl1pPr>
            <a:lvl2pPr marL="914400" lvl="1" indent="-228600" algn="l">
              <a:lnSpc>
                <a:spcPct val="120000"/>
              </a:lnSpc>
              <a:spcBef>
                <a:spcPts val="500"/>
              </a:spcBef>
              <a:spcAft>
                <a:spcPts val="0"/>
              </a:spcAft>
              <a:buSzPts val="1800"/>
              <a:buNone/>
              <a:defRPr sz="18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65" name="Google Shape;65;p7"/>
          <p:cNvSpPr txBox="1">
            <a:spLocks noGrp="1"/>
          </p:cNvSpPr>
          <p:nvPr>
            <p:ph type="body" idx="4"/>
          </p:nvPr>
        </p:nvSpPr>
        <p:spPr>
          <a:xfrm>
            <a:off x="6458712" y="2792471"/>
            <a:ext cx="4663440" cy="316450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sz="18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6" name="Google Shape;66;p7"/>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7"/>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7"/>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0934777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8"/>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8"/>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711342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pPr/>
              <a:t>9/8/2026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pPr/>
              <a:t>‹#›</a:t>
            </a:fld>
            <a:endParaRPr lang="en-US" dirty="0"/>
          </a:p>
        </p:txBody>
      </p:sp>
    </p:spTree>
    <p:extLst>
      <p:ext uri="{BB962C8B-B14F-4D97-AF65-F5344CB8AC3E}">
        <p14:creationId xmlns:p14="http://schemas.microsoft.com/office/powerpoint/2010/main" val="30539195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73"/>
        <p:cNvGrpSpPr/>
        <p:nvPr/>
      </p:nvGrpSpPr>
      <p:grpSpPr>
        <a:xfrm>
          <a:off x="0" y="0"/>
          <a:ext cx="0" cy="0"/>
          <a:chOff x="0" y="0"/>
          <a:chExt cx="0" cy="0"/>
        </a:xfrm>
      </p:grpSpPr>
      <p:sp>
        <p:nvSpPr>
          <p:cNvPr id="74" name="Google Shape;74;p9"/>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9"/>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txBox="1">
            <a:spLocks noGrp="1"/>
          </p:cNvSpPr>
          <p:nvPr>
            <p:ph type="title"/>
          </p:nvPr>
        </p:nvSpPr>
        <p:spPr>
          <a:xfrm>
            <a:off x="8458200" y="607392"/>
            <a:ext cx="3161963" cy="164592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Arial"/>
              <a:buNone/>
              <a:defRPr sz="3200" b="0" cap="none">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9"/>
          <p:cNvSpPr txBox="1">
            <a:spLocks noGrp="1"/>
          </p:cNvSpPr>
          <p:nvPr>
            <p:ph type="body" idx="1"/>
          </p:nvPr>
        </p:nvSpPr>
        <p:spPr>
          <a:xfrm>
            <a:off x="685800" y="609600"/>
            <a:ext cx="6858000" cy="5334000"/>
          </a:xfrm>
          <a:prstGeom prst="rect">
            <a:avLst/>
          </a:prstGeom>
          <a:noFill/>
          <a:ln>
            <a:noFill/>
          </a:ln>
        </p:spPr>
        <p:txBody>
          <a:bodyPr spcFirstLastPara="1" wrap="square" lIns="91425" tIns="45700" rIns="91425" bIns="45700" anchor="t" anchorCtr="0">
            <a:normAutofit/>
          </a:bodyPr>
          <a:lstStyle>
            <a:lvl1pPr marL="457200" lvl="0" indent="-349250" algn="l">
              <a:lnSpc>
                <a:spcPct val="120000"/>
              </a:lnSpc>
              <a:spcBef>
                <a:spcPts val="900"/>
              </a:spcBef>
              <a:spcAft>
                <a:spcPts val="0"/>
              </a:spcAft>
              <a:buSzPts val="1900"/>
              <a:buChar char="◦"/>
              <a:defRPr sz="1900"/>
            </a:lvl1pPr>
            <a:lvl2pPr marL="914400" lvl="1" indent="-330200" algn="l">
              <a:lnSpc>
                <a:spcPct val="120000"/>
              </a:lnSpc>
              <a:spcBef>
                <a:spcPts val="500"/>
              </a:spcBef>
              <a:spcAft>
                <a:spcPts val="0"/>
              </a:spcAft>
              <a:buSzPts val="1600"/>
              <a:buChar char="◦"/>
              <a:defRPr sz="1600"/>
            </a:lvl2pPr>
            <a:lvl3pPr marL="1371600" lvl="2" indent="-317500" algn="l">
              <a:lnSpc>
                <a:spcPct val="120000"/>
              </a:lnSpc>
              <a:spcBef>
                <a:spcPts val="500"/>
              </a:spcBef>
              <a:spcAft>
                <a:spcPts val="0"/>
              </a:spcAft>
              <a:buSzPts val="1400"/>
              <a:buChar char="◦"/>
              <a:defRPr sz="14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78" name="Google Shape;78;p9"/>
          <p:cNvSpPr txBox="1">
            <a:spLocks noGrp="1"/>
          </p:cNvSpPr>
          <p:nvPr>
            <p:ph type="body" idx="2"/>
          </p:nvPr>
        </p:nvSpPr>
        <p:spPr>
          <a:xfrm>
            <a:off x="8458200" y="2336800"/>
            <a:ext cx="3161963" cy="3606800"/>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79" name="Google Shape;79;p9"/>
          <p:cNvSpPr txBox="1">
            <a:spLocks noGrp="1"/>
          </p:cNvSpPr>
          <p:nvPr>
            <p:ph type="dt" idx="10"/>
          </p:nvPr>
        </p:nvSpPr>
        <p:spPr>
          <a:xfrm>
            <a:off x="5588000" y="6035040"/>
            <a:ext cx="1955800"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
          <p:cNvSpPr txBox="1">
            <a:spLocks noGrp="1"/>
          </p:cNvSpPr>
          <p:nvPr>
            <p:ph type="ftr" idx="11"/>
          </p:nvPr>
        </p:nvSpPr>
        <p:spPr>
          <a:xfrm>
            <a:off x="685801" y="6035040"/>
            <a:ext cx="45847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sldNum" idx="12"/>
          </p:nvPr>
        </p:nvSpPr>
        <p:spPr>
          <a:xfrm>
            <a:off x="10396728" y="6035040"/>
            <a:ext cx="1223435"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800">
                <a:solidFill>
                  <a:srgbClr val="262626"/>
                </a:solidFill>
                <a:latin typeface="Arial"/>
                <a:ea typeface="Arial"/>
                <a:cs typeface="Arial"/>
                <a:sym typeface="Arial"/>
              </a:defRPr>
            </a:lvl1pPr>
            <a:lvl2pPr marL="0" lvl="1" indent="0" algn="r">
              <a:spcBef>
                <a:spcPts val="0"/>
              </a:spcBef>
              <a:buNone/>
              <a:defRPr sz="800">
                <a:solidFill>
                  <a:srgbClr val="262626"/>
                </a:solidFill>
                <a:latin typeface="Arial"/>
                <a:ea typeface="Arial"/>
                <a:cs typeface="Arial"/>
                <a:sym typeface="Arial"/>
              </a:defRPr>
            </a:lvl2pPr>
            <a:lvl3pPr marL="0" lvl="2" indent="0" algn="r">
              <a:spcBef>
                <a:spcPts val="0"/>
              </a:spcBef>
              <a:buNone/>
              <a:defRPr sz="800">
                <a:solidFill>
                  <a:srgbClr val="262626"/>
                </a:solidFill>
                <a:latin typeface="Arial"/>
                <a:ea typeface="Arial"/>
                <a:cs typeface="Arial"/>
                <a:sym typeface="Arial"/>
              </a:defRPr>
            </a:lvl3pPr>
            <a:lvl4pPr marL="0" lvl="3" indent="0" algn="r">
              <a:spcBef>
                <a:spcPts val="0"/>
              </a:spcBef>
              <a:buNone/>
              <a:defRPr sz="800">
                <a:solidFill>
                  <a:srgbClr val="262626"/>
                </a:solidFill>
                <a:latin typeface="Arial"/>
                <a:ea typeface="Arial"/>
                <a:cs typeface="Arial"/>
                <a:sym typeface="Arial"/>
              </a:defRPr>
            </a:lvl4pPr>
            <a:lvl5pPr marL="0" lvl="4" indent="0" algn="r">
              <a:spcBef>
                <a:spcPts val="0"/>
              </a:spcBef>
              <a:buNone/>
              <a:defRPr sz="800">
                <a:solidFill>
                  <a:srgbClr val="262626"/>
                </a:solidFill>
                <a:latin typeface="Arial"/>
                <a:ea typeface="Arial"/>
                <a:cs typeface="Arial"/>
                <a:sym typeface="Arial"/>
              </a:defRPr>
            </a:lvl5pPr>
            <a:lvl6pPr marL="0" lvl="5" indent="0" algn="r">
              <a:spcBef>
                <a:spcPts val="0"/>
              </a:spcBef>
              <a:buNone/>
              <a:defRPr sz="800">
                <a:solidFill>
                  <a:srgbClr val="262626"/>
                </a:solidFill>
                <a:latin typeface="Arial"/>
                <a:ea typeface="Arial"/>
                <a:cs typeface="Arial"/>
                <a:sym typeface="Arial"/>
              </a:defRPr>
            </a:lvl6pPr>
            <a:lvl7pPr marL="0" lvl="6" indent="0" algn="r">
              <a:spcBef>
                <a:spcPts val="0"/>
              </a:spcBef>
              <a:buNone/>
              <a:defRPr sz="800">
                <a:solidFill>
                  <a:srgbClr val="262626"/>
                </a:solidFill>
                <a:latin typeface="Arial"/>
                <a:ea typeface="Arial"/>
                <a:cs typeface="Arial"/>
                <a:sym typeface="Arial"/>
              </a:defRPr>
            </a:lvl7pPr>
            <a:lvl8pPr marL="0" lvl="7" indent="0" algn="r">
              <a:spcBef>
                <a:spcPts val="0"/>
              </a:spcBef>
              <a:buNone/>
              <a:defRPr sz="800">
                <a:solidFill>
                  <a:srgbClr val="262626"/>
                </a:solidFill>
                <a:latin typeface="Arial"/>
                <a:ea typeface="Arial"/>
                <a:cs typeface="Arial"/>
                <a:sym typeface="Arial"/>
              </a:defRPr>
            </a:lvl8pPr>
            <a:lvl9pPr marL="0" lvl="8" indent="0" algn="r">
              <a:spcBef>
                <a:spcPts val="0"/>
              </a:spcBef>
              <a:buNone/>
              <a:defRPr sz="800">
                <a:solidFill>
                  <a:srgbClr val="262626"/>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888963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82"/>
        <p:cNvGrpSpPr/>
        <p:nvPr/>
      </p:nvGrpSpPr>
      <p:grpSpPr>
        <a:xfrm>
          <a:off x="0" y="0"/>
          <a:ext cx="0" cy="0"/>
          <a:chOff x="0" y="0"/>
          <a:chExt cx="0" cy="0"/>
        </a:xfrm>
      </p:grpSpPr>
      <p:sp>
        <p:nvSpPr>
          <p:cNvPr id="83" name="Google Shape;83;p10"/>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0"/>
          <p:cNvSpPr>
            <a:spLocks noGrp="1"/>
          </p:cNvSpPr>
          <p:nvPr>
            <p:ph type="pic" idx="2"/>
          </p:nvPr>
        </p:nvSpPr>
        <p:spPr>
          <a:xfrm>
            <a:off x="228599" y="237744"/>
            <a:ext cx="7696201" cy="6382512"/>
          </a:xfrm>
          <a:prstGeom prst="rect">
            <a:avLst/>
          </a:prstGeom>
          <a:solidFill>
            <a:srgbClr val="BFCBCB"/>
          </a:solidFill>
          <a:ln>
            <a:noFill/>
          </a:ln>
        </p:spPr>
      </p:sp>
      <p:sp>
        <p:nvSpPr>
          <p:cNvPr id="85" name="Google Shape;85;p10"/>
          <p:cNvSpPr txBox="1">
            <a:spLocks noGrp="1"/>
          </p:cNvSpPr>
          <p:nvPr>
            <p:ph type="dt" idx="10"/>
          </p:nvPr>
        </p:nvSpPr>
        <p:spPr>
          <a:xfrm>
            <a:off x="5662337" y="6035040"/>
            <a:ext cx="2071963"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b="1">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0"/>
          <p:cNvSpPr txBox="1">
            <a:spLocks noGrp="1"/>
          </p:cNvSpPr>
          <p:nvPr>
            <p:ph type="ftr" idx="11"/>
          </p:nvPr>
        </p:nvSpPr>
        <p:spPr>
          <a:xfrm>
            <a:off x="612648" y="6035040"/>
            <a:ext cx="4588002"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1000" b="1">
                <a:solidFill>
                  <a:srgbClr val="FFFFFF"/>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sldNum" idx="12"/>
          </p:nvPr>
        </p:nvSpPr>
        <p:spPr>
          <a:xfrm>
            <a:off x="10396728" y="6035040"/>
            <a:ext cx="1225296"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88" name="Google Shape;88;p10"/>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0"/>
          <p:cNvSpPr txBox="1">
            <a:spLocks noGrp="1"/>
          </p:cNvSpPr>
          <p:nvPr>
            <p:ph type="title"/>
          </p:nvPr>
        </p:nvSpPr>
        <p:spPr>
          <a:xfrm>
            <a:off x="8477250" y="603504"/>
            <a:ext cx="3144774" cy="16459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3200"/>
              <a:buFont typeface="Arial"/>
              <a:buNone/>
              <a:defRPr sz="3200" b="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0"/>
          <p:cNvSpPr txBox="1">
            <a:spLocks noGrp="1"/>
          </p:cNvSpPr>
          <p:nvPr>
            <p:ph type="body" idx="1"/>
          </p:nvPr>
        </p:nvSpPr>
        <p:spPr>
          <a:xfrm>
            <a:off x="8477250" y="2386584"/>
            <a:ext cx="3144774" cy="3511296"/>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20000"/>
              </a:lnSpc>
              <a:spcBef>
                <a:spcPts val="500"/>
              </a:spcBef>
              <a:spcAft>
                <a:spcPts val="0"/>
              </a:spcAft>
              <a:buSzPts val="1200"/>
              <a:buNone/>
              <a:defRPr sz="1200"/>
            </a:lvl2pPr>
            <a:lvl3pPr marL="1371600" lvl="2" indent="-228600" algn="l">
              <a:lnSpc>
                <a:spcPct val="120000"/>
              </a:lnSpc>
              <a:spcBef>
                <a:spcPts val="500"/>
              </a:spcBef>
              <a:spcAft>
                <a:spcPts val="0"/>
              </a:spcAft>
              <a:buSzPts val="1000"/>
              <a:buNone/>
              <a:defRPr sz="1000"/>
            </a:lvl3pPr>
            <a:lvl4pPr marL="1828800" lvl="3" indent="-228600" algn="l">
              <a:lnSpc>
                <a:spcPct val="120000"/>
              </a:lnSpc>
              <a:spcBef>
                <a:spcPts val="500"/>
              </a:spcBef>
              <a:spcAft>
                <a:spcPts val="0"/>
              </a:spcAft>
              <a:buSzPts val="900"/>
              <a:buNone/>
              <a:defRPr sz="900"/>
            </a:lvl4pPr>
            <a:lvl5pPr marL="2286000" lvl="4" indent="-228600" algn="l">
              <a:lnSpc>
                <a:spcPct val="12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Tree>
    <p:extLst>
      <p:ext uri="{BB962C8B-B14F-4D97-AF65-F5344CB8AC3E}">
        <p14:creationId xmlns:p14="http://schemas.microsoft.com/office/powerpoint/2010/main" val="25650934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91"/>
        <p:cNvGrpSpPr/>
        <p:nvPr/>
      </p:nvGrpSpPr>
      <p:grpSpPr>
        <a:xfrm>
          <a:off x="0" y="0"/>
          <a:ext cx="0" cy="0"/>
          <a:chOff x="0" y="0"/>
          <a:chExt cx="0" cy="0"/>
        </a:xfrm>
      </p:grpSpPr>
      <p:sp>
        <p:nvSpPr>
          <p:cNvPr id="92" name="Google Shape;92;p1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1"/>
          <p:cNvSpPr txBox="1">
            <a:spLocks noGrp="1"/>
          </p:cNvSpPr>
          <p:nvPr>
            <p:ph type="body" idx="1"/>
          </p:nvPr>
        </p:nvSpPr>
        <p:spPr>
          <a:xfrm rot="5400000">
            <a:off x="4171188" y="-1001268"/>
            <a:ext cx="3849624" cy="100584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94" name="Google Shape;94;p11"/>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1"/>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1"/>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174800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7"/>
        <p:cNvGrpSpPr/>
        <p:nvPr/>
      </p:nvGrpSpPr>
      <p:grpSpPr>
        <a:xfrm>
          <a:off x="0" y="0"/>
          <a:ext cx="0" cy="0"/>
          <a:chOff x="0" y="0"/>
          <a:chExt cx="0" cy="0"/>
        </a:xfrm>
      </p:grpSpPr>
      <p:sp>
        <p:nvSpPr>
          <p:cNvPr id="98" name="Google Shape;98;p12"/>
          <p:cNvSpPr txBox="1">
            <a:spLocks noGrp="1"/>
          </p:cNvSpPr>
          <p:nvPr>
            <p:ph type="title"/>
          </p:nvPr>
        </p:nvSpPr>
        <p:spPr>
          <a:xfrm rot="5400000">
            <a:off x="7543800" y="2209800"/>
            <a:ext cx="5257800" cy="2362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2"/>
          <p:cNvSpPr txBox="1">
            <a:spLocks noGrp="1"/>
          </p:cNvSpPr>
          <p:nvPr>
            <p:ph type="body" idx="1"/>
          </p:nvPr>
        </p:nvSpPr>
        <p:spPr>
          <a:xfrm rot="5400000">
            <a:off x="2247900" y="-647700"/>
            <a:ext cx="5257800" cy="80772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900"/>
              </a:spcBef>
              <a:spcAft>
                <a:spcPts val="0"/>
              </a:spcAft>
              <a:buSzPts val="1800"/>
              <a:buChar char="◦"/>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00" name="Google Shape;100;p12"/>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5757933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69234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E1042-CB1E-7E7F-DF62-BD9434CF83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789DC30-B7A3-9F14-DE04-3ABFDD9FBC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D9A16E8-33AD-FBD5-BABB-4AC74594E069}"/>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5" name="Footer Placeholder 4">
            <a:extLst>
              <a:ext uri="{FF2B5EF4-FFF2-40B4-BE49-F238E27FC236}">
                <a16:creationId xmlns:a16="http://schemas.microsoft.com/office/drawing/2014/main" id="{B6740C0E-EAC7-98C4-FCA5-9EC437DEC6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4337E4-3D66-3283-C1BF-C83033BB0A46}"/>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15242679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9F0E8-E5F3-2427-5B9E-381C2D24C3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888E8C4-837B-AD9C-F88D-152D8BA852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FCD457-9965-AFCC-E074-B914AAE6F69A}"/>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5" name="Footer Placeholder 4">
            <a:extLst>
              <a:ext uri="{FF2B5EF4-FFF2-40B4-BE49-F238E27FC236}">
                <a16:creationId xmlns:a16="http://schemas.microsoft.com/office/drawing/2014/main" id="{013B0A9D-E80B-DDBD-BB48-0A1FCD1300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FF9E15-0776-4CC4-8EF1-FA90D6F8E4BB}"/>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150078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D7786-13A9-648B-0300-B22F930E72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21E029A-CA4E-9767-8263-8E283651C63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D36A19-41FF-B319-2E6D-7DD2FE55D752}"/>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5" name="Footer Placeholder 4">
            <a:extLst>
              <a:ext uri="{FF2B5EF4-FFF2-40B4-BE49-F238E27FC236}">
                <a16:creationId xmlns:a16="http://schemas.microsoft.com/office/drawing/2014/main" id="{6E9221E2-ED9B-B606-DE34-DA2B4C9D91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DABD4F-9A80-2D3E-6652-32769254AAFF}"/>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29529544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8A3B6-059C-E2AE-DC80-3F6C398113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A56AAD9-9972-D34C-6F49-394760F3B8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7AC3745-EDF9-FEDC-8ED0-5A5FEC8811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3ABF5D4-34C1-386E-4639-196BA588B3F8}"/>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6" name="Footer Placeholder 5">
            <a:extLst>
              <a:ext uri="{FF2B5EF4-FFF2-40B4-BE49-F238E27FC236}">
                <a16:creationId xmlns:a16="http://schemas.microsoft.com/office/drawing/2014/main" id="{69CD549E-113E-B360-D718-D746FD68633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DEFA74-7DD2-5B55-E19A-5D729805495D}"/>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35962416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C5641-E134-C464-7A3D-064E32E1CAD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1EA5B7-3A77-00B0-92AC-4C16F5CCC4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39BC52-064A-DFCC-F32E-7FE4C1D2C0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30ADB20-BA49-495F-38D9-7FCA619285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9EF45B-4652-B785-FE9D-4130DE9810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62AC3CA-BBC7-DA15-F1E3-4A845C8078A2}"/>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8" name="Footer Placeholder 7">
            <a:extLst>
              <a:ext uri="{FF2B5EF4-FFF2-40B4-BE49-F238E27FC236}">
                <a16:creationId xmlns:a16="http://schemas.microsoft.com/office/drawing/2014/main" id="{809DC888-F7F1-995F-28AB-2D56D7B21B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7227B78-D023-AFDF-A4C0-938893B4C19E}"/>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399065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pPr/>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pPr/>
              <a:t>‹#›</a:t>
            </a:fld>
            <a:endParaRPr lang="en-US"/>
          </a:p>
        </p:txBody>
      </p:sp>
    </p:spTree>
    <p:extLst>
      <p:ext uri="{BB962C8B-B14F-4D97-AF65-F5344CB8AC3E}">
        <p14:creationId xmlns:p14="http://schemas.microsoft.com/office/powerpoint/2010/main" val="17587530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92CC2-3966-C7C2-7E5E-3FBC7D62C85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FB56E34-2E65-11A9-7D46-B2547C01BE33}"/>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4" name="Footer Placeholder 3">
            <a:extLst>
              <a:ext uri="{FF2B5EF4-FFF2-40B4-BE49-F238E27FC236}">
                <a16:creationId xmlns:a16="http://schemas.microsoft.com/office/drawing/2014/main" id="{E306F2B3-0F82-CAF6-ACC9-EF655CE468E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84C74E1-E1B6-0E20-DDFB-E6CB6565FF58}"/>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24079201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114A67-08A7-F4BB-2AEE-87940AC5C16B}"/>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3" name="Footer Placeholder 2">
            <a:extLst>
              <a:ext uri="{FF2B5EF4-FFF2-40B4-BE49-F238E27FC236}">
                <a16:creationId xmlns:a16="http://schemas.microsoft.com/office/drawing/2014/main" id="{33C82E2B-E01C-EE06-A5F4-93996A640B1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D727B85-0277-CB0B-B25F-635E88059787}"/>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23381087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6A42D-C474-3441-3467-0243351C04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4F899FF-04F3-D445-D1F5-049703ADEC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318CEBC-EC31-7C8A-3E9F-4742F878B6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E5C09F-EB57-0037-D598-E1BF58A67313}"/>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6" name="Footer Placeholder 5">
            <a:extLst>
              <a:ext uri="{FF2B5EF4-FFF2-40B4-BE49-F238E27FC236}">
                <a16:creationId xmlns:a16="http://schemas.microsoft.com/office/drawing/2014/main" id="{BB2B977C-4FC6-71FA-3D1D-F1C4FEBF8A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D2D035-408B-2762-C409-FDAD2065B878}"/>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8036761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23F92-CCDC-E4AE-A594-0337648151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B13ACEF-C4F2-34DC-ED98-7DA459D11F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E13F988-E2E9-0CCB-9AC4-A58EB2EE89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DA65CB-D186-8181-4740-2F3FFD747299}"/>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6" name="Footer Placeholder 5">
            <a:extLst>
              <a:ext uri="{FF2B5EF4-FFF2-40B4-BE49-F238E27FC236}">
                <a16:creationId xmlns:a16="http://schemas.microsoft.com/office/drawing/2014/main" id="{1885EEEA-FF04-EB37-F591-17558FC039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CA738F-7243-6E91-2BDA-F0361B380E16}"/>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39010299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91DA9-92AB-FB57-921B-E3ADD9746B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E36A22-6699-5586-40CA-FDDBACCD1C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A64A3C-97BC-A9A4-F0E1-CF07F530BC0C}"/>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5" name="Footer Placeholder 4">
            <a:extLst>
              <a:ext uri="{FF2B5EF4-FFF2-40B4-BE49-F238E27FC236}">
                <a16:creationId xmlns:a16="http://schemas.microsoft.com/office/drawing/2014/main" id="{F3776C8A-CFD6-9CBF-99CB-19440C92DC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0DCC43-1AF7-CE8A-39D6-B238F3346AE6}"/>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34033334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674314-82BA-2962-154E-5A325928952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FD35E0-DCB6-11C2-9EA1-9728C81311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55B863-02FA-5E2F-BEF2-DB9E45B2EE05}"/>
              </a:ext>
            </a:extLst>
          </p:cNvPr>
          <p:cNvSpPr>
            <a:spLocks noGrp="1"/>
          </p:cNvSpPr>
          <p:nvPr>
            <p:ph type="dt" sz="half" idx="10"/>
          </p:nvPr>
        </p:nvSpPr>
        <p:spPr/>
        <p:txBody>
          <a:bodyPr/>
          <a:lstStyle/>
          <a:p>
            <a:fld id="{94E41F9F-AE82-4DFC-8BF5-187C7C66A3D7}" type="datetimeFigureOut">
              <a:rPr lang="en-GB" smtClean="0"/>
              <a:t>08/09/2026</a:t>
            </a:fld>
            <a:endParaRPr lang="en-GB"/>
          </a:p>
        </p:txBody>
      </p:sp>
      <p:sp>
        <p:nvSpPr>
          <p:cNvPr id="5" name="Footer Placeholder 4">
            <a:extLst>
              <a:ext uri="{FF2B5EF4-FFF2-40B4-BE49-F238E27FC236}">
                <a16:creationId xmlns:a16="http://schemas.microsoft.com/office/drawing/2014/main" id="{ECE8AD15-7805-1A22-E786-CBBB988896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561571-679D-042E-1369-D2EA036FB35F}"/>
              </a:ext>
            </a:extLst>
          </p:cNvPr>
          <p:cNvSpPr>
            <a:spLocks noGrp="1"/>
          </p:cNvSpPr>
          <p:nvPr>
            <p:ph type="sldNum" sz="quarter" idx="12"/>
          </p:nvPr>
        </p:nvSpPr>
        <p:spPr/>
        <p:txBody>
          <a:bodyPr/>
          <a:lstStyle/>
          <a:p>
            <a:fld id="{DD35DA0F-A00F-46A7-8029-79ED6AE047B2}" type="slidenum">
              <a:rPr lang="en-GB" smtClean="0"/>
              <a:t>‹#›</a:t>
            </a:fld>
            <a:endParaRPr lang="en-GB"/>
          </a:p>
        </p:txBody>
      </p:sp>
    </p:spTree>
    <p:extLst>
      <p:ext uri="{BB962C8B-B14F-4D97-AF65-F5344CB8AC3E}">
        <p14:creationId xmlns:p14="http://schemas.microsoft.com/office/powerpoint/2010/main" val="3516559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pPr/>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pPr/>
              <a:t>‹#›</a:t>
            </a:fld>
            <a:endParaRPr lang="en-US"/>
          </a:p>
        </p:txBody>
      </p:sp>
    </p:spTree>
    <p:extLst>
      <p:ext uri="{BB962C8B-B14F-4D97-AF65-F5344CB8AC3E}">
        <p14:creationId xmlns:p14="http://schemas.microsoft.com/office/powerpoint/2010/main" val="236645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pPr/>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pPr/>
              <a:t>‹#›</a:t>
            </a:fld>
            <a:endParaRPr lang="en-US"/>
          </a:p>
        </p:txBody>
      </p:sp>
    </p:spTree>
    <p:extLst>
      <p:ext uri="{BB962C8B-B14F-4D97-AF65-F5344CB8AC3E}">
        <p14:creationId xmlns:p14="http://schemas.microsoft.com/office/powerpoint/2010/main" val="2195222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pPr/>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pPr/>
              <a:t>‹#›</a:t>
            </a:fld>
            <a:endParaRPr lang="en-US"/>
          </a:p>
        </p:txBody>
      </p:sp>
    </p:spTree>
    <p:extLst>
      <p:ext uri="{BB962C8B-B14F-4D97-AF65-F5344CB8AC3E}">
        <p14:creationId xmlns:p14="http://schemas.microsoft.com/office/powerpoint/2010/main" val="143586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pPr/>
              <a:t>9/8/2026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754291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9/8/2026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pPr/>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922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GB"/>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GB"/>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pPr/>
              <a:t>9/8/2026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pPr/>
              <a:t>‹#›</a:t>
            </a:fld>
            <a:endParaRPr lang="en-US"/>
          </a:p>
        </p:txBody>
      </p:sp>
    </p:spTree>
    <p:extLst>
      <p:ext uri="{BB962C8B-B14F-4D97-AF65-F5344CB8AC3E}">
        <p14:creationId xmlns:p14="http://schemas.microsoft.com/office/powerpoint/2010/main" val="443150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14" r:id="rId4"/>
    <p:sldLayoutId id="2147483715" r:id="rId5"/>
    <p:sldLayoutId id="2147483721" r:id="rId6"/>
    <p:sldLayoutId id="2147483716" r:id="rId7"/>
    <p:sldLayoutId id="2147483717" r:id="rId8"/>
    <p:sldLayoutId id="2147483718" r:id="rId9"/>
    <p:sldLayoutId id="2147483719" r:id="rId10"/>
    <p:sldLayoutId id="2147483720" r:id="rId11"/>
  </p:sldLayoutIdLst>
  <p:hf sldNum="0"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B782C14-BEDF-4BA5-9181-4E5320B16A57}" type="datetimeFigureOut">
              <a:rPr lang="en-GB" smtClean="0"/>
              <a:t>08/09/2026</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2A1D0FD3-7382-4AE1-8C13-0D1902410F27}" type="slidenum">
              <a:rPr lang="en-GB" smtClean="0"/>
              <a:t>‹#›</a:t>
            </a:fld>
            <a:endParaRPr lang="en-GB"/>
          </a:p>
        </p:txBody>
      </p:sp>
    </p:spTree>
    <p:extLst>
      <p:ext uri="{BB962C8B-B14F-4D97-AF65-F5344CB8AC3E}">
        <p14:creationId xmlns:p14="http://schemas.microsoft.com/office/powerpoint/2010/main" val="81092383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 name="Google Shape;7;p1"/>
          <p:cNvSpPr/>
          <p:nvPr/>
        </p:nvSpPr>
        <p:spPr>
          <a:xfrm>
            <a:off x="234696" y="237744"/>
            <a:ext cx="11722608" cy="6382512"/>
          </a:xfrm>
          <a:prstGeom prst="rect">
            <a:avLst/>
          </a:prstGeom>
          <a:solidFill>
            <a:srgbClr val="BFBFBF">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1"/>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3600"/>
              <a:buFont typeface="Arial"/>
              <a:buNone/>
              <a:defRPr sz="3600" b="0" i="0" u="none" strike="noStrike" cap="none">
                <a:solidFill>
                  <a:srgbClr val="26262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 name="Google Shape;10;p1"/>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marR="0" lvl="0" indent="-317500" algn="l" rtl="0">
              <a:lnSpc>
                <a:spcPct val="120000"/>
              </a:lnSpc>
              <a:spcBef>
                <a:spcPts val="9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1pPr>
            <a:lvl2pPr marL="914400" marR="0" lvl="1" indent="-304800" algn="l" rtl="0">
              <a:lnSpc>
                <a:spcPct val="120000"/>
              </a:lnSpc>
              <a:spcBef>
                <a:spcPts val="500"/>
              </a:spcBef>
              <a:spcAft>
                <a:spcPts val="0"/>
              </a:spcAft>
              <a:buClr>
                <a:srgbClr val="262626"/>
              </a:buClr>
              <a:buSzPts val="1200"/>
              <a:buFont typeface="Garamond"/>
              <a:buChar char="◦"/>
              <a:defRPr sz="1200" b="0" i="0" u="none" strike="noStrike" cap="none">
                <a:solidFill>
                  <a:schemeClr val="dk1"/>
                </a:solidFill>
                <a:latin typeface="Arial"/>
                <a:ea typeface="Arial"/>
                <a:cs typeface="Arial"/>
                <a:sym typeface="Arial"/>
              </a:defRPr>
            </a:lvl2pPr>
            <a:lvl3pPr marL="1371600" marR="0" lvl="2" indent="-298450" algn="l" rtl="0">
              <a:lnSpc>
                <a:spcPct val="120000"/>
              </a:lnSpc>
              <a:spcBef>
                <a:spcPts val="500"/>
              </a:spcBef>
              <a:spcAft>
                <a:spcPts val="0"/>
              </a:spcAft>
              <a:buClr>
                <a:srgbClr val="262626"/>
              </a:buClr>
              <a:buSzPts val="1100"/>
              <a:buFont typeface="Garamond"/>
              <a:buChar char="◦"/>
              <a:defRPr sz="1100" b="0" i="0" u="none" strike="noStrike" cap="none">
                <a:solidFill>
                  <a:schemeClr val="dk1"/>
                </a:solidFill>
                <a:latin typeface="Arial"/>
                <a:ea typeface="Arial"/>
                <a:cs typeface="Arial"/>
                <a:sym typeface="Arial"/>
              </a:defRPr>
            </a:lvl3pPr>
            <a:lvl4pPr marL="1828800" marR="0" lvl="3" indent="-298450" algn="l" rtl="0">
              <a:lnSpc>
                <a:spcPct val="120000"/>
              </a:lnSpc>
              <a:spcBef>
                <a:spcPts val="500"/>
              </a:spcBef>
              <a:spcAft>
                <a:spcPts val="0"/>
              </a:spcAft>
              <a:buClr>
                <a:srgbClr val="262626"/>
              </a:buClr>
              <a:buSzPts val="1100"/>
              <a:buFont typeface="Garamond"/>
              <a:buChar char="◦"/>
              <a:defRPr sz="1100" b="0" i="0" u="none" strike="noStrike" cap="none">
                <a:solidFill>
                  <a:schemeClr val="dk1"/>
                </a:solidFill>
                <a:latin typeface="Arial"/>
                <a:ea typeface="Arial"/>
                <a:cs typeface="Arial"/>
                <a:sym typeface="Arial"/>
              </a:defRPr>
            </a:lvl4pPr>
            <a:lvl5pPr marL="2286000" marR="0" lvl="4" indent="-298450" algn="l" rtl="0">
              <a:lnSpc>
                <a:spcPct val="120000"/>
              </a:lnSpc>
              <a:spcBef>
                <a:spcPts val="500"/>
              </a:spcBef>
              <a:spcAft>
                <a:spcPts val="0"/>
              </a:spcAft>
              <a:buClr>
                <a:srgbClr val="262626"/>
              </a:buClr>
              <a:buSzPts val="1100"/>
              <a:buFont typeface="Garamond"/>
              <a:buChar char="◦"/>
              <a:defRPr sz="1100" b="0" i="0" u="none" strike="noStrike" cap="none">
                <a:solidFill>
                  <a:schemeClr val="dk1"/>
                </a:solidFill>
                <a:latin typeface="Arial"/>
                <a:ea typeface="Arial"/>
                <a:cs typeface="Arial"/>
                <a:sym typeface="Arial"/>
              </a:defRPr>
            </a:lvl5pPr>
            <a:lvl6pPr marL="2743200" marR="0" lvl="5"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6pPr>
            <a:lvl7pPr marL="3200400" marR="0" lvl="6"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7pPr>
            <a:lvl8pPr marL="3657600" marR="0" lvl="7"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8pPr>
            <a:lvl9pPr marL="4114800" marR="0" lvl="8"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Arial"/>
                <a:ea typeface="Arial"/>
                <a:cs typeface="Arial"/>
                <a:sym typeface="Arial"/>
              </a:defRPr>
            </a:lvl9pPr>
          </a:lstStyle>
          <a:p>
            <a:endParaRPr/>
          </a:p>
        </p:txBody>
      </p:sp>
      <p:sp>
        <p:nvSpPr>
          <p:cNvPr id="11" name="Google Shape;11;p1"/>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800" b="0" i="0" u="none" strike="noStrike" cap="none">
                <a:solidFill>
                  <a:srgbClr val="3F3F3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800" b="0" i="0" u="none" strike="noStrike" cap="none">
                <a:solidFill>
                  <a:srgbClr val="262626"/>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800" b="0" i="0" u="none" strike="noStrike" cap="none">
                <a:solidFill>
                  <a:srgbClr val="3F3F3F"/>
                </a:solidFill>
                <a:latin typeface="Arial"/>
                <a:ea typeface="Arial"/>
                <a:cs typeface="Arial"/>
                <a:sym typeface="Arial"/>
              </a:defRPr>
            </a:lvl1pPr>
            <a:lvl2pPr marL="0" marR="0" lvl="1" indent="0" algn="r" rtl="0">
              <a:spcBef>
                <a:spcPts val="0"/>
              </a:spcBef>
              <a:buNone/>
              <a:defRPr sz="800" b="0" i="0" u="none" strike="noStrike" cap="none">
                <a:solidFill>
                  <a:srgbClr val="3F3F3F"/>
                </a:solidFill>
                <a:latin typeface="Arial"/>
                <a:ea typeface="Arial"/>
                <a:cs typeface="Arial"/>
                <a:sym typeface="Arial"/>
              </a:defRPr>
            </a:lvl2pPr>
            <a:lvl3pPr marL="0" marR="0" lvl="2" indent="0" algn="r" rtl="0">
              <a:spcBef>
                <a:spcPts val="0"/>
              </a:spcBef>
              <a:buNone/>
              <a:defRPr sz="800" b="0" i="0" u="none" strike="noStrike" cap="none">
                <a:solidFill>
                  <a:srgbClr val="3F3F3F"/>
                </a:solidFill>
                <a:latin typeface="Arial"/>
                <a:ea typeface="Arial"/>
                <a:cs typeface="Arial"/>
                <a:sym typeface="Arial"/>
              </a:defRPr>
            </a:lvl3pPr>
            <a:lvl4pPr marL="0" marR="0" lvl="3" indent="0" algn="r" rtl="0">
              <a:spcBef>
                <a:spcPts val="0"/>
              </a:spcBef>
              <a:buNone/>
              <a:defRPr sz="800" b="0" i="0" u="none" strike="noStrike" cap="none">
                <a:solidFill>
                  <a:srgbClr val="3F3F3F"/>
                </a:solidFill>
                <a:latin typeface="Arial"/>
                <a:ea typeface="Arial"/>
                <a:cs typeface="Arial"/>
                <a:sym typeface="Arial"/>
              </a:defRPr>
            </a:lvl4pPr>
            <a:lvl5pPr marL="0" marR="0" lvl="4" indent="0" algn="r" rtl="0">
              <a:spcBef>
                <a:spcPts val="0"/>
              </a:spcBef>
              <a:buNone/>
              <a:defRPr sz="800" b="0" i="0" u="none" strike="noStrike" cap="none">
                <a:solidFill>
                  <a:srgbClr val="3F3F3F"/>
                </a:solidFill>
                <a:latin typeface="Arial"/>
                <a:ea typeface="Arial"/>
                <a:cs typeface="Arial"/>
                <a:sym typeface="Arial"/>
              </a:defRPr>
            </a:lvl5pPr>
            <a:lvl6pPr marL="0" marR="0" lvl="5" indent="0" algn="r" rtl="0">
              <a:spcBef>
                <a:spcPts val="0"/>
              </a:spcBef>
              <a:buNone/>
              <a:defRPr sz="800" b="0" i="0" u="none" strike="noStrike" cap="none">
                <a:solidFill>
                  <a:srgbClr val="3F3F3F"/>
                </a:solidFill>
                <a:latin typeface="Arial"/>
                <a:ea typeface="Arial"/>
                <a:cs typeface="Arial"/>
                <a:sym typeface="Arial"/>
              </a:defRPr>
            </a:lvl6pPr>
            <a:lvl7pPr marL="0" marR="0" lvl="6" indent="0" algn="r" rtl="0">
              <a:spcBef>
                <a:spcPts val="0"/>
              </a:spcBef>
              <a:buNone/>
              <a:defRPr sz="800" b="0" i="0" u="none" strike="noStrike" cap="none">
                <a:solidFill>
                  <a:srgbClr val="3F3F3F"/>
                </a:solidFill>
                <a:latin typeface="Arial"/>
                <a:ea typeface="Arial"/>
                <a:cs typeface="Arial"/>
                <a:sym typeface="Arial"/>
              </a:defRPr>
            </a:lvl7pPr>
            <a:lvl8pPr marL="0" marR="0" lvl="7" indent="0" algn="r" rtl="0">
              <a:spcBef>
                <a:spcPts val="0"/>
              </a:spcBef>
              <a:buNone/>
              <a:defRPr sz="800" b="0" i="0" u="none" strike="noStrike" cap="none">
                <a:solidFill>
                  <a:srgbClr val="3F3F3F"/>
                </a:solidFill>
                <a:latin typeface="Arial"/>
                <a:ea typeface="Arial"/>
                <a:cs typeface="Arial"/>
                <a:sym typeface="Arial"/>
              </a:defRPr>
            </a:lvl8pPr>
            <a:lvl9pPr marL="0" marR="0" lvl="8" indent="0" algn="r" rtl="0">
              <a:spcBef>
                <a:spcPts val="0"/>
              </a:spcBef>
              <a:buNone/>
              <a:defRPr sz="800" b="0" i="0" u="none" strike="noStrike" cap="none">
                <a:solidFill>
                  <a:srgbClr val="3F3F3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938926317"/>
      </p:ext>
    </p:extLst>
  </p:cSld>
  <p:clrMap bg1="lt1" tx1="dk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399617"/>
      </p:ext>
    </p:extLst>
  </p:cSld>
  <p:clrMap bg1="lt1" tx1="dk1" bg2="lt2" tx2="dk2" accent1="accent1" accent2="accent2" accent3="accent3" accent4="accent4" accent5="accent5" accent6="accent6" hlink="hlink" folHlink="folHlink"/>
  <p:sldLayoutIdLst>
    <p:sldLayoutId id="214748375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683822-2BF8-C3B1-FD21-D8A033FC55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554F4F-DD40-5F4F-25D8-8F1588E4A5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4393B7-DD16-B0AC-2BD3-ED38DFB4E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E41F9F-AE82-4DFC-8BF5-187C7C66A3D7}" type="datetimeFigureOut">
              <a:rPr lang="en-GB" smtClean="0"/>
              <a:t>08/09/2026</a:t>
            </a:fld>
            <a:endParaRPr lang="en-GB"/>
          </a:p>
        </p:txBody>
      </p:sp>
      <p:sp>
        <p:nvSpPr>
          <p:cNvPr id="5" name="Footer Placeholder 4">
            <a:extLst>
              <a:ext uri="{FF2B5EF4-FFF2-40B4-BE49-F238E27FC236}">
                <a16:creationId xmlns:a16="http://schemas.microsoft.com/office/drawing/2014/main" id="{5BD294EE-202F-A679-8F44-9A38764A91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9F5F3EA-3A20-EC3B-B425-A70A15E929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35DA0F-A00F-46A7-8029-79ED6AE047B2}" type="slidenum">
              <a:rPr lang="en-GB" smtClean="0"/>
              <a:t>‹#›</a:t>
            </a:fld>
            <a:endParaRPr lang="en-GB"/>
          </a:p>
        </p:txBody>
      </p:sp>
    </p:spTree>
    <p:extLst>
      <p:ext uri="{BB962C8B-B14F-4D97-AF65-F5344CB8AC3E}">
        <p14:creationId xmlns:p14="http://schemas.microsoft.com/office/powerpoint/2010/main" val="3900299532"/>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xml"/><Relationship Id="rId1" Type="http://schemas.openxmlformats.org/officeDocument/2006/relationships/slideLayout" Target="../slideLayouts/slideLayout25.xml"/><Relationship Id="rId5" Type="http://schemas.openxmlformats.org/officeDocument/2006/relationships/image" Target="../media/image56.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62.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2.xml.rels><?xml version="1.0" encoding="UTF-8" standalone="yes"?>
<Relationships xmlns="http://schemas.openxmlformats.org/package/2006/relationships"><Relationship Id="rId8" Type="http://schemas.openxmlformats.org/officeDocument/2006/relationships/image" Target="../media/image75.png"/><Relationship Id="rId3" Type="http://schemas.microsoft.com/office/2007/relationships/hdphoto" Target="../media/hdphoto5.wdp"/><Relationship Id="rId7" Type="http://schemas.openxmlformats.org/officeDocument/2006/relationships/image" Target="../media/image74.png"/><Relationship Id="rId2" Type="http://schemas.openxmlformats.org/officeDocument/2006/relationships/image" Target="../media/image71.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73.png"/><Relationship Id="rId4" Type="http://schemas.openxmlformats.org/officeDocument/2006/relationships/image" Target="../media/image72.jpeg"/></Relationships>
</file>

<file path=ppt/slides/_rels/slide2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82.png"/><Relationship Id="rId2" Type="http://schemas.openxmlformats.org/officeDocument/2006/relationships/image" Target="../media/image77.jpe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jpeg"/><Relationship Id="rId4" Type="http://schemas.openxmlformats.org/officeDocument/2006/relationships/image" Target="../media/image79.jpeg"/></Relationships>
</file>

<file path=ppt/slides/_rels/slide2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2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office@henburyview.dorset.sch.uk" TargetMode="External"/><Relationship Id="rId2" Type="http://schemas.openxmlformats.org/officeDocument/2006/relationships/hyperlink" Target="https://www.henburyview.dorset.sch.uk/page/?title=Year+4&amp;pid=33" TargetMode="External"/><Relationship Id="rId1" Type="http://schemas.openxmlformats.org/officeDocument/2006/relationships/slideLayout" Target="../slideLayouts/slideLayout2.xml"/><Relationship Id="rId4" Type="http://schemas.openxmlformats.org/officeDocument/2006/relationships/hyperlink" Target="mailto:year4@henburyview.dorset.sch.uk"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2DC0967-ECFB-46A2-ADEB-01374F3D3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07" y="0"/>
            <a:ext cx="12192001" cy="6858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533173E3-A708-4A63-AB1F-6729F5E53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GB"/>
          </a:p>
        </p:txBody>
      </p:sp>
      <p:sp useBgFill="1">
        <p:nvSpPr>
          <p:cNvPr id="13" name="Rectangle 12">
            <a:extLst>
              <a:ext uri="{FF2B5EF4-FFF2-40B4-BE49-F238E27FC236}">
                <a16:creationId xmlns:a16="http://schemas.microsoft.com/office/drawing/2014/main" id="{9D98FDEF-0256-4AA6-B4F5-14FEE180D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solidFill>
            <a:prstDash val="solid"/>
            <a:miter lim="800000"/>
          </a:ln>
          <a:effectLst/>
        </p:spPr>
        <p:txBody>
          <a:bodyPr/>
          <a:lstStyle/>
          <a:p>
            <a:endParaRPr lang="en-GB"/>
          </a:p>
        </p:txBody>
      </p:sp>
      <p:sp>
        <p:nvSpPr>
          <p:cNvPr id="2" name="Title 1">
            <a:extLst>
              <a:ext uri="{FF2B5EF4-FFF2-40B4-BE49-F238E27FC236}">
                <a16:creationId xmlns:a16="http://schemas.microsoft.com/office/drawing/2014/main" id="{77712728-628A-5145-A61B-A2D1EFD36D5F}"/>
              </a:ext>
            </a:extLst>
          </p:cNvPr>
          <p:cNvSpPr>
            <a:spLocks noGrp="1"/>
          </p:cNvSpPr>
          <p:nvPr>
            <p:ph type="ctrTitle"/>
          </p:nvPr>
        </p:nvSpPr>
        <p:spPr>
          <a:xfrm>
            <a:off x="5353249" y="1491973"/>
            <a:ext cx="5716338" cy="3042706"/>
          </a:xfrm>
        </p:spPr>
        <p:txBody>
          <a:bodyPr>
            <a:normAutofit/>
          </a:bodyPr>
          <a:lstStyle/>
          <a:p>
            <a:r>
              <a:rPr lang="en-US" sz="8000" dirty="0">
                <a:solidFill>
                  <a:schemeClr val="tx1"/>
                </a:solidFill>
              </a:rPr>
              <a:t>Welcome to Year 4</a:t>
            </a:r>
          </a:p>
        </p:txBody>
      </p:sp>
      <p:sp>
        <p:nvSpPr>
          <p:cNvPr id="3" name="Subtitle 2">
            <a:extLst>
              <a:ext uri="{FF2B5EF4-FFF2-40B4-BE49-F238E27FC236}">
                <a16:creationId xmlns:a16="http://schemas.microsoft.com/office/drawing/2014/main" id="{32DF90C4-CC71-904E-910F-D5717A5FCA49}"/>
              </a:ext>
            </a:extLst>
          </p:cNvPr>
          <p:cNvSpPr>
            <a:spLocks noGrp="1"/>
          </p:cNvSpPr>
          <p:nvPr>
            <p:ph type="subTitle" idx="1"/>
          </p:nvPr>
        </p:nvSpPr>
        <p:spPr>
          <a:xfrm>
            <a:off x="5533786" y="4414796"/>
            <a:ext cx="5355264" cy="1098358"/>
          </a:xfrm>
        </p:spPr>
        <p:txBody>
          <a:bodyPr>
            <a:normAutofit/>
          </a:bodyPr>
          <a:lstStyle/>
          <a:p>
            <a:pPr>
              <a:lnSpc>
                <a:spcPct val="110000"/>
              </a:lnSpc>
              <a:spcAft>
                <a:spcPts val="600"/>
              </a:spcAft>
            </a:pPr>
            <a:r>
              <a:rPr lang="en-US" sz="2400" dirty="0"/>
              <a:t>Information PowerPoint </a:t>
            </a:r>
          </a:p>
          <a:p>
            <a:pPr>
              <a:lnSpc>
                <a:spcPct val="110000"/>
              </a:lnSpc>
              <a:spcAft>
                <a:spcPts val="600"/>
              </a:spcAft>
            </a:pPr>
            <a:r>
              <a:rPr lang="en-US" sz="2400" dirty="0"/>
              <a:t>Autumn 2026</a:t>
            </a:r>
          </a:p>
        </p:txBody>
      </p:sp>
      <p:sp>
        <p:nvSpPr>
          <p:cNvPr id="15" name="Rectangle 14">
            <a:extLst>
              <a:ext uri="{FF2B5EF4-FFF2-40B4-BE49-F238E27FC236}">
                <a16:creationId xmlns:a16="http://schemas.microsoft.com/office/drawing/2014/main" id="{8ABEB269-2208-4181-9DDB-A5C2D189B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7" name="Straight Connector 16">
            <a:extLst>
              <a:ext uri="{FF2B5EF4-FFF2-40B4-BE49-F238E27FC236}">
                <a16:creationId xmlns:a16="http://schemas.microsoft.com/office/drawing/2014/main" id="{384CBE60-0977-4285-9BF5-9D8271989A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911CEBB-5C08-41C5-8954-C727FC87556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56FA950-4DFC-4710-A30A-6E55033CA4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Picture 2" descr="frog_200">
            <a:extLst>
              <a:ext uri="{FF2B5EF4-FFF2-40B4-BE49-F238E27FC236}">
                <a16:creationId xmlns:a16="http://schemas.microsoft.com/office/drawing/2014/main" id="{36188940-9F9A-C847-A041-0D9420632D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41170" y="1894637"/>
            <a:ext cx="3234135" cy="30693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8954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910104" y="288176"/>
            <a:ext cx="10031895"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Reading Awards</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7" name="TextBox 6">
            <a:extLst>
              <a:ext uri="{FF2B5EF4-FFF2-40B4-BE49-F238E27FC236}">
                <a16:creationId xmlns:a16="http://schemas.microsoft.com/office/drawing/2014/main" id="{920271FD-AC4F-91DE-E58B-395589AD8048}"/>
              </a:ext>
            </a:extLst>
          </p:cNvPr>
          <p:cNvSpPr txBox="1"/>
          <p:nvPr/>
        </p:nvSpPr>
        <p:spPr>
          <a:xfrm>
            <a:off x="6456996" y="1756909"/>
            <a:ext cx="4725845" cy="31393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Please do not feel you need to buy the books on this list, you can borrow many of these from school using our class book swap.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We will check the lists once a term to see who needs to be celebrated with a certificate in assembly. Look out for the dates we will be checking these on the bulletin or our curriculum leaflets.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16" name="Picture 15">
            <a:extLst>
              <a:ext uri="{FF2B5EF4-FFF2-40B4-BE49-F238E27FC236}">
                <a16:creationId xmlns:a16="http://schemas.microsoft.com/office/drawing/2014/main" id="{2AE0FEAD-1DAC-AB22-FE27-467224D1E887}"/>
              </a:ext>
            </a:extLst>
          </p:cNvPr>
          <p:cNvPicPr>
            <a:picLocks noChangeAspect="1"/>
          </p:cNvPicPr>
          <p:nvPr/>
        </p:nvPicPr>
        <p:blipFill>
          <a:blip r:embed="rId2"/>
          <a:stretch>
            <a:fillRect/>
          </a:stretch>
        </p:blipFill>
        <p:spPr>
          <a:xfrm rot="21384279">
            <a:off x="5576411" y="5407603"/>
            <a:ext cx="1761171" cy="1263970"/>
          </a:xfrm>
          <a:prstGeom prst="rect">
            <a:avLst/>
          </a:prstGeom>
        </p:spPr>
      </p:pic>
      <p:pic>
        <p:nvPicPr>
          <p:cNvPr id="19" name="Picture 18">
            <a:extLst>
              <a:ext uri="{FF2B5EF4-FFF2-40B4-BE49-F238E27FC236}">
                <a16:creationId xmlns:a16="http://schemas.microsoft.com/office/drawing/2014/main" id="{8E725443-086E-5048-2503-1AF7CA9425A3}"/>
              </a:ext>
            </a:extLst>
          </p:cNvPr>
          <p:cNvPicPr>
            <a:picLocks noChangeAspect="1"/>
          </p:cNvPicPr>
          <p:nvPr/>
        </p:nvPicPr>
        <p:blipFill>
          <a:blip r:embed="rId3"/>
          <a:stretch>
            <a:fillRect/>
          </a:stretch>
        </p:blipFill>
        <p:spPr>
          <a:xfrm>
            <a:off x="7824846" y="5380078"/>
            <a:ext cx="1819744" cy="1258864"/>
          </a:xfrm>
          <a:prstGeom prst="rect">
            <a:avLst/>
          </a:prstGeom>
        </p:spPr>
      </p:pic>
      <p:pic>
        <p:nvPicPr>
          <p:cNvPr id="22" name="Picture 21">
            <a:extLst>
              <a:ext uri="{FF2B5EF4-FFF2-40B4-BE49-F238E27FC236}">
                <a16:creationId xmlns:a16="http://schemas.microsoft.com/office/drawing/2014/main" id="{0853BBF9-D212-5327-C58E-2BA2F80F1DC8}"/>
              </a:ext>
            </a:extLst>
          </p:cNvPr>
          <p:cNvPicPr>
            <a:picLocks noChangeAspect="1"/>
          </p:cNvPicPr>
          <p:nvPr/>
        </p:nvPicPr>
        <p:blipFill>
          <a:blip r:embed="rId4"/>
          <a:stretch>
            <a:fillRect/>
          </a:stretch>
        </p:blipFill>
        <p:spPr>
          <a:xfrm rot="204325">
            <a:off x="10079621" y="5395702"/>
            <a:ext cx="1836969" cy="1287772"/>
          </a:xfrm>
          <a:prstGeom prst="rect">
            <a:avLst/>
          </a:prstGeom>
        </p:spPr>
      </p:pic>
      <p:pic>
        <p:nvPicPr>
          <p:cNvPr id="6" name="Picture 5">
            <a:extLst>
              <a:ext uri="{FF2B5EF4-FFF2-40B4-BE49-F238E27FC236}">
                <a16:creationId xmlns:a16="http://schemas.microsoft.com/office/drawing/2014/main" id="{A8EE636C-3528-DF30-944A-1E75AB153BCD}"/>
              </a:ext>
            </a:extLst>
          </p:cNvPr>
          <p:cNvPicPr>
            <a:picLocks noChangeAspect="1"/>
          </p:cNvPicPr>
          <p:nvPr/>
        </p:nvPicPr>
        <p:blipFill>
          <a:blip r:embed="rId5"/>
          <a:stretch>
            <a:fillRect/>
          </a:stretch>
        </p:blipFill>
        <p:spPr>
          <a:xfrm rot="21361709">
            <a:off x="155761" y="98567"/>
            <a:ext cx="2534799" cy="3587311"/>
          </a:xfrm>
          <a:prstGeom prst="rect">
            <a:avLst/>
          </a:prstGeom>
        </p:spPr>
      </p:pic>
      <p:pic>
        <p:nvPicPr>
          <p:cNvPr id="12" name="Picture 11">
            <a:extLst>
              <a:ext uri="{FF2B5EF4-FFF2-40B4-BE49-F238E27FC236}">
                <a16:creationId xmlns:a16="http://schemas.microsoft.com/office/drawing/2014/main" id="{8607EEE6-345B-2A97-427F-9F72F57925B5}"/>
              </a:ext>
            </a:extLst>
          </p:cNvPr>
          <p:cNvPicPr>
            <a:picLocks noChangeAspect="1"/>
          </p:cNvPicPr>
          <p:nvPr/>
        </p:nvPicPr>
        <p:blipFill>
          <a:blip r:embed="rId6"/>
          <a:stretch>
            <a:fillRect/>
          </a:stretch>
        </p:blipFill>
        <p:spPr>
          <a:xfrm rot="419092">
            <a:off x="2533637" y="857221"/>
            <a:ext cx="2285524" cy="3290506"/>
          </a:xfrm>
          <a:prstGeom prst="rect">
            <a:avLst/>
          </a:prstGeom>
        </p:spPr>
      </p:pic>
      <p:pic>
        <p:nvPicPr>
          <p:cNvPr id="15" name="Picture 14">
            <a:extLst>
              <a:ext uri="{FF2B5EF4-FFF2-40B4-BE49-F238E27FC236}">
                <a16:creationId xmlns:a16="http://schemas.microsoft.com/office/drawing/2014/main" id="{96275C6D-98F9-02C5-3021-948842A8C130}"/>
              </a:ext>
            </a:extLst>
          </p:cNvPr>
          <p:cNvPicPr>
            <a:picLocks noChangeAspect="1"/>
          </p:cNvPicPr>
          <p:nvPr/>
        </p:nvPicPr>
        <p:blipFill>
          <a:blip r:embed="rId7"/>
          <a:stretch>
            <a:fillRect/>
          </a:stretch>
        </p:blipFill>
        <p:spPr>
          <a:xfrm>
            <a:off x="445534" y="3207643"/>
            <a:ext cx="2412762" cy="3517908"/>
          </a:xfrm>
          <a:prstGeom prst="rect">
            <a:avLst/>
          </a:prstGeom>
        </p:spPr>
      </p:pic>
      <p:pic>
        <p:nvPicPr>
          <p:cNvPr id="18" name="Picture 17">
            <a:extLst>
              <a:ext uri="{FF2B5EF4-FFF2-40B4-BE49-F238E27FC236}">
                <a16:creationId xmlns:a16="http://schemas.microsoft.com/office/drawing/2014/main" id="{A5027E4F-EBF2-B648-3BAD-BD005A21AEDE}"/>
              </a:ext>
            </a:extLst>
          </p:cNvPr>
          <p:cNvPicPr>
            <a:picLocks noChangeAspect="1"/>
          </p:cNvPicPr>
          <p:nvPr/>
        </p:nvPicPr>
        <p:blipFill>
          <a:blip r:embed="rId8"/>
          <a:stretch>
            <a:fillRect/>
          </a:stretch>
        </p:blipFill>
        <p:spPr>
          <a:xfrm rot="715667">
            <a:off x="3030048" y="3050792"/>
            <a:ext cx="2520374" cy="3626879"/>
          </a:xfrm>
          <a:prstGeom prst="rect">
            <a:avLst/>
          </a:prstGeom>
        </p:spPr>
      </p:pic>
    </p:spTree>
    <p:extLst>
      <p:ext uri="{BB962C8B-B14F-4D97-AF65-F5344CB8AC3E}">
        <p14:creationId xmlns:p14="http://schemas.microsoft.com/office/powerpoint/2010/main" val="1326589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09534" y="166320"/>
            <a:ext cx="3987338" cy="1371600"/>
          </a:xfrm>
        </p:spPr>
        <p:txBody>
          <a:bodyPr/>
          <a:lstStyle/>
          <a:p>
            <a:r>
              <a:rPr lang="en-US" dirty="0"/>
              <a:t>English- Reading</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473736" y="1155700"/>
            <a:ext cx="10122546" cy="713441"/>
          </a:xfrm>
        </p:spPr>
        <p:txBody>
          <a:bodyPr>
            <a:normAutofit/>
          </a:bodyPr>
          <a:lstStyle/>
          <a:p>
            <a:pPr marL="0" indent="0">
              <a:buNone/>
            </a:pPr>
            <a:r>
              <a:rPr lang="en-US" dirty="0"/>
              <a:t>The children will read as a class every day. As the children’s word reading becomes more fluent, the focus becomes more on their understanding of what they have read. </a:t>
            </a:r>
          </a:p>
        </p:txBody>
      </p:sp>
      <p:grpSp>
        <p:nvGrpSpPr>
          <p:cNvPr id="10" name="Group 9">
            <a:extLst>
              <a:ext uri="{FF2B5EF4-FFF2-40B4-BE49-F238E27FC236}">
                <a16:creationId xmlns:a16="http://schemas.microsoft.com/office/drawing/2014/main" id="{27925A55-213A-E14A-8CEA-796B21673C24}"/>
              </a:ext>
            </a:extLst>
          </p:cNvPr>
          <p:cNvGrpSpPr/>
          <p:nvPr/>
        </p:nvGrpSpPr>
        <p:grpSpPr>
          <a:xfrm>
            <a:off x="10411946" y="1465791"/>
            <a:ext cx="1003983" cy="4540089"/>
            <a:chOff x="4979717" y="1595094"/>
            <a:chExt cx="1003983" cy="4540089"/>
          </a:xfrm>
        </p:grpSpPr>
        <p:pic>
          <p:nvPicPr>
            <p:cNvPr id="4" name="Picture 3" descr="A close up of a sign&#10;&#10;Description automatically generated">
              <a:extLst>
                <a:ext uri="{FF2B5EF4-FFF2-40B4-BE49-F238E27FC236}">
                  <a16:creationId xmlns:a16="http://schemas.microsoft.com/office/drawing/2014/main" id="{D45694CF-11CB-A545-8951-CF3FAC9D1125}"/>
                </a:ext>
              </a:extLst>
            </p:cNvPr>
            <p:cNvPicPr>
              <a:picLocks noChangeAspect="1"/>
            </p:cNvPicPr>
            <p:nvPr/>
          </p:nvPicPr>
          <p:blipFill>
            <a:blip r:embed="rId2"/>
            <a:stretch>
              <a:fillRect/>
            </a:stretch>
          </p:blipFill>
          <p:spPr>
            <a:xfrm>
              <a:off x="4979717" y="3990278"/>
              <a:ext cx="1001986" cy="990600"/>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0B3F828C-240E-CE48-8541-2F79C48670E7}"/>
                </a:ext>
              </a:extLst>
            </p:cNvPr>
            <p:cNvPicPr>
              <a:picLocks noChangeAspect="1"/>
            </p:cNvPicPr>
            <p:nvPr/>
          </p:nvPicPr>
          <p:blipFill>
            <a:blip r:embed="rId3"/>
            <a:stretch>
              <a:fillRect/>
            </a:stretch>
          </p:blipFill>
          <p:spPr>
            <a:xfrm>
              <a:off x="4983527" y="2798172"/>
              <a:ext cx="994367" cy="994367"/>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067A5CE3-4FB5-214C-A1B2-99DBFA59DAE8}"/>
                </a:ext>
              </a:extLst>
            </p:cNvPr>
            <p:cNvPicPr>
              <a:picLocks noChangeAspect="1"/>
            </p:cNvPicPr>
            <p:nvPr/>
          </p:nvPicPr>
          <p:blipFill>
            <a:blip r:embed="rId4"/>
            <a:stretch>
              <a:fillRect/>
            </a:stretch>
          </p:blipFill>
          <p:spPr>
            <a:xfrm>
              <a:off x="4989333" y="1595094"/>
              <a:ext cx="990600" cy="990600"/>
            </a:xfrm>
            <a:prstGeom prst="rect">
              <a:avLst/>
            </a:prstGeom>
          </p:spPr>
        </p:pic>
        <p:pic>
          <p:nvPicPr>
            <p:cNvPr id="7" name="Picture 6" descr="A picture containing drawing, device&#10;&#10;Description automatically generated">
              <a:extLst>
                <a:ext uri="{FF2B5EF4-FFF2-40B4-BE49-F238E27FC236}">
                  <a16:creationId xmlns:a16="http://schemas.microsoft.com/office/drawing/2014/main" id="{D91E7F7B-03D6-AB4E-803C-AE30017763E5}"/>
                </a:ext>
              </a:extLst>
            </p:cNvPr>
            <p:cNvPicPr>
              <a:picLocks noChangeAspect="1"/>
            </p:cNvPicPr>
            <p:nvPr/>
          </p:nvPicPr>
          <p:blipFill>
            <a:blip r:embed="rId5"/>
            <a:stretch>
              <a:fillRect/>
            </a:stretch>
          </p:blipFill>
          <p:spPr>
            <a:xfrm>
              <a:off x="4989333" y="5144583"/>
              <a:ext cx="994367" cy="990600"/>
            </a:xfrm>
            <a:prstGeom prst="rect">
              <a:avLst/>
            </a:prstGeom>
          </p:spPr>
        </p:pic>
      </p:grpSp>
      <p:pic>
        <p:nvPicPr>
          <p:cNvPr id="11" name="Picture 10">
            <a:extLst>
              <a:ext uri="{FF2B5EF4-FFF2-40B4-BE49-F238E27FC236}">
                <a16:creationId xmlns:a16="http://schemas.microsoft.com/office/drawing/2014/main" id="{2A1FF937-4ECC-89B0-37FC-BE3E0D26C906}"/>
              </a:ext>
            </a:extLst>
          </p:cNvPr>
          <p:cNvPicPr>
            <a:picLocks noChangeAspect="1"/>
          </p:cNvPicPr>
          <p:nvPr/>
        </p:nvPicPr>
        <p:blipFill rotWithShape="1">
          <a:blip r:embed="rId6"/>
          <a:srcRect t="-1" b="270"/>
          <a:stretch/>
        </p:blipFill>
        <p:spPr>
          <a:xfrm>
            <a:off x="1363302" y="1835151"/>
            <a:ext cx="8205284" cy="4507828"/>
          </a:xfrm>
          <a:prstGeom prst="rect">
            <a:avLst/>
          </a:prstGeom>
        </p:spPr>
      </p:pic>
    </p:spTree>
    <p:extLst>
      <p:ext uri="{BB962C8B-B14F-4D97-AF65-F5344CB8AC3E}">
        <p14:creationId xmlns:p14="http://schemas.microsoft.com/office/powerpoint/2010/main" val="1072072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B2F0C-671D-0803-982C-2C42479EEB66}"/>
              </a:ext>
            </a:extLst>
          </p:cNvPr>
          <p:cNvSpPr>
            <a:spLocks noGrp="1"/>
          </p:cNvSpPr>
          <p:nvPr>
            <p:ph type="title"/>
          </p:nvPr>
        </p:nvSpPr>
        <p:spPr>
          <a:xfrm>
            <a:off x="584597" y="278863"/>
            <a:ext cx="10058400" cy="1371600"/>
          </a:xfrm>
        </p:spPr>
        <p:txBody>
          <a:bodyPr/>
          <a:lstStyle/>
          <a:p>
            <a:r>
              <a:rPr lang="en-US" dirty="0"/>
              <a:t>Log Books</a:t>
            </a:r>
          </a:p>
        </p:txBody>
      </p:sp>
      <p:sp>
        <p:nvSpPr>
          <p:cNvPr id="3" name="Content Placeholder 2">
            <a:extLst>
              <a:ext uri="{FF2B5EF4-FFF2-40B4-BE49-F238E27FC236}">
                <a16:creationId xmlns:a16="http://schemas.microsoft.com/office/drawing/2014/main" id="{F56F884E-2789-9A51-A283-089E8A4748A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E90D4CF-61D5-24F4-D09D-6E0DF8CE6C54}"/>
              </a:ext>
            </a:extLst>
          </p:cNvPr>
          <p:cNvPicPr>
            <a:picLocks noChangeAspect="1"/>
          </p:cNvPicPr>
          <p:nvPr/>
        </p:nvPicPr>
        <p:blipFill>
          <a:blip r:embed="rId2"/>
          <a:stretch>
            <a:fillRect/>
          </a:stretch>
        </p:blipFill>
        <p:spPr>
          <a:xfrm>
            <a:off x="6973401" y="406130"/>
            <a:ext cx="4776016" cy="6045737"/>
          </a:xfrm>
          <a:prstGeom prst="rect">
            <a:avLst/>
          </a:prstGeom>
        </p:spPr>
      </p:pic>
      <p:pic>
        <p:nvPicPr>
          <p:cNvPr id="6" name="Picture 5">
            <a:extLst>
              <a:ext uri="{FF2B5EF4-FFF2-40B4-BE49-F238E27FC236}">
                <a16:creationId xmlns:a16="http://schemas.microsoft.com/office/drawing/2014/main" id="{5EEB773C-CF4C-66C5-46C8-C988D3B5C2BE}"/>
              </a:ext>
            </a:extLst>
          </p:cNvPr>
          <p:cNvPicPr>
            <a:picLocks noChangeAspect="1"/>
          </p:cNvPicPr>
          <p:nvPr/>
        </p:nvPicPr>
        <p:blipFill>
          <a:blip r:embed="rId3"/>
          <a:stretch>
            <a:fillRect/>
          </a:stretch>
        </p:blipFill>
        <p:spPr>
          <a:xfrm>
            <a:off x="509710" y="1475376"/>
            <a:ext cx="3658905" cy="3907247"/>
          </a:xfrm>
          <a:prstGeom prst="rect">
            <a:avLst/>
          </a:prstGeom>
        </p:spPr>
      </p:pic>
      <p:pic>
        <p:nvPicPr>
          <p:cNvPr id="7" name="Picture 6">
            <a:extLst>
              <a:ext uri="{FF2B5EF4-FFF2-40B4-BE49-F238E27FC236}">
                <a16:creationId xmlns:a16="http://schemas.microsoft.com/office/drawing/2014/main" id="{9C508145-B796-396E-3B0F-7C619BE8B258}"/>
              </a:ext>
            </a:extLst>
          </p:cNvPr>
          <p:cNvPicPr>
            <a:picLocks noChangeAspect="1"/>
          </p:cNvPicPr>
          <p:nvPr/>
        </p:nvPicPr>
        <p:blipFill>
          <a:blip r:embed="rId4"/>
          <a:stretch>
            <a:fillRect/>
          </a:stretch>
        </p:blipFill>
        <p:spPr>
          <a:xfrm>
            <a:off x="2716123" y="3555258"/>
            <a:ext cx="4243515" cy="2647047"/>
          </a:xfrm>
          <a:prstGeom prst="rect">
            <a:avLst/>
          </a:prstGeom>
        </p:spPr>
      </p:pic>
      <p:pic>
        <p:nvPicPr>
          <p:cNvPr id="8" name="Picture 2" descr="G207707 - Classmates A4 Exercise Book 80 Page, 8mm Ruled With Margin, Purple  - Pack of 50 | GLS Educational Supplies">
            <a:extLst>
              <a:ext uri="{FF2B5EF4-FFF2-40B4-BE49-F238E27FC236}">
                <a16:creationId xmlns:a16="http://schemas.microsoft.com/office/drawing/2014/main" id="{5A465260-4CD0-BD1D-8203-2C50A9DC44E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002" t="10599" r="22531" b="7156"/>
          <a:stretch/>
        </p:blipFill>
        <p:spPr bwMode="auto">
          <a:xfrm rot="510829">
            <a:off x="4707525" y="830034"/>
            <a:ext cx="1448423" cy="2109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372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D45F9-C9AD-DB4C-616A-89CA2EC8B83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1319022-1F7C-E395-6264-E2BF86FD2D81}"/>
              </a:ext>
            </a:extLst>
          </p:cNvPr>
          <p:cNvSpPr txBox="1"/>
          <p:nvPr/>
        </p:nvSpPr>
        <p:spPr>
          <a:xfrm>
            <a:off x="432707" y="359227"/>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A97E2BC-4C87-4387-E04A-65F7BAC9ACFA}"/>
              </a:ext>
            </a:extLst>
          </p:cNvPr>
          <p:cNvSpPr txBox="1"/>
          <p:nvPr/>
        </p:nvSpPr>
        <p:spPr>
          <a:xfrm>
            <a:off x="976365" y="38777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Top Tips for reading at home</a:t>
            </a:r>
          </a:p>
        </p:txBody>
      </p:sp>
      <p:sp>
        <p:nvSpPr>
          <p:cNvPr id="11" name="TextBox 10">
            <a:extLst>
              <a:ext uri="{FF2B5EF4-FFF2-40B4-BE49-F238E27FC236}">
                <a16:creationId xmlns:a16="http://schemas.microsoft.com/office/drawing/2014/main" id="{5A4B131E-99D8-B271-059D-06255E64272F}"/>
              </a:ext>
            </a:extLst>
          </p:cNvPr>
          <p:cNvSpPr txBox="1"/>
          <p:nvPr/>
        </p:nvSpPr>
        <p:spPr>
          <a:xfrm>
            <a:off x="4899379" y="1919168"/>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pic>
        <p:nvPicPr>
          <p:cNvPr id="8" name="Picture 7">
            <a:extLst>
              <a:ext uri="{FF2B5EF4-FFF2-40B4-BE49-F238E27FC236}">
                <a16:creationId xmlns:a16="http://schemas.microsoft.com/office/drawing/2014/main" id="{E191A421-1AB7-EBE8-1294-782D6FD39AF5}"/>
              </a:ext>
            </a:extLst>
          </p:cNvPr>
          <p:cNvPicPr>
            <a:picLocks noChangeAspect="1"/>
          </p:cNvPicPr>
          <p:nvPr/>
        </p:nvPicPr>
        <p:blipFill>
          <a:blip r:embed="rId2"/>
          <a:stretch>
            <a:fillRect/>
          </a:stretch>
        </p:blipFill>
        <p:spPr>
          <a:xfrm>
            <a:off x="3660354" y="2816401"/>
            <a:ext cx="2998545" cy="3506199"/>
          </a:xfrm>
          <a:prstGeom prst="rect">
            <a:avLst/>
          </a:prstGeom>
        </p:spPr>
      </p:pic>
      <p:pic>
        <p:nvPicPr>
          <p:cNvPr id="14" name="Picture 13">
            <a:extLst>
              <a:ext uri="{FF2B5EF4-FFF2-40B4-BE49-F238E27FC236}">
                <a16:creationId xmlns:a16="http://schemas.microsoft.com/office/drawing/2014/main" id="{CC7FE7CA-02D1-B475-ED21-000C0885F0AB}"/>
              </a:ext>
            </a:extLst>
          </p:cNvPr>
          <p:cNvPicPr>
            <a:picLocks noChangeAspect="1"/>
          </p:cNvPicPr>
          <p:nvPr/>
        </p:nvPicPr>
        <p:blipFill>
          <a:blip r:embed="rId3"/>
          <a:stretch>
            <a:fillRect/>
          </a:stretch>
        </p:blipFill>
        <p:spPr>
          <a:xfrm>
            <a:off x="6658899" y="3455442"/>
            <a:ext cx="3391194" cy="2149026"/>
          </a:xfrm>
          <a:prstGeom prst="rect">
            <a:avLst/>
          </a:prstGeom>
        </p:spPr>
      </p:pic>
      <p:pic>
        <p:nvPicPr>
          <p:cNvPr id="17" name="Picture 16">
            <a:extLst>
              <a:ext uri="{FF2B5EF4-FFF2-40B4-BE49-F238E27FC236}">
                <a16:creationId xmlns:a16="http://schemas.microsoft.com/office/drawing/2014/main" id="{E1574CA5-0903-250C-52D4-BEAE5BA7509F}"/>
              </a:ext>
            </a:extLst>
          </p:cNvPr>
          <p:cNvPicPr>
            <a:picLocks noChangeAspect="1"/>
          </p:cNvPicPr>
          <p:nvPr/>
        </p:nvPicPr>
        <p:blipFill>
          <a:blip r:embed="rId4"/>
          <a:stretch>
            <a:fillRect/>
          </a:stretch>
        </p:blipFill>
        <p:spPr>
          <a:xfrm>
            <a:off x="8236673" y="1001088"/>
            <a:ext cx="3299746" cy="2491956"/>
          </a:xfrm>
          <a:prstGeom prst="rect">
            <a:avLst/>
          </a:prstGeom>
        </p:spPr>
      </p:pic>
      <p:pic>
        <p:nvPicPr>
          <p:cNvPr id="20" name="Picture 19">
            <a:extLst>
              <a:ext uri="{FF2B5EF4-FFF2-40B4-BE49-F238E27FC236}">
                <a16:creationId xmlns:a16="http://schemas.microsoft.com/office/drawing/2014/main" id="{D028E03B-BC10-3D3E-3E5A-2FF367E85385}"/>
              </a:ext>
            </a:extLst>
          </p:cNvPr>
          <p:cNvPicPr>
            <a:picLocks noChangeAspect="1"/>
          </p:cNvPicPr>
          <p:nvPr/>
        </p:nvPicPr>
        <p:blipFill>
          <a:blip r:embed="rId5"/>
          <a:stretch>
            <a:fillRect/>
          </a:stretch>
        </p:blipFill>
        <p:spPr>
          <a:xfrm>
            <a:off x="976365" y="1208961"/>
            <a:ext cx="4160881" cy="1493649"/>
          </a:xfrm>
          <a:prstGeom prst="rect">
            <a:avLst/>
          </a:prstGeom>
        </p:spPr>
      </p:pic>
      <p:pic>
        <p:nvPicPr>
          <p:cNvPr id="22" name="Picture 21">
            <a:extLst>
              <a:ext uri="{FF2B5EF4-FFF2-40B4-BE49-F238E27FC236}">
                <a16:creationId xmlns:a16="http://schemas.microsoft.com/office/drawing/2014/main" id="{9E97D447-E6CF-119F-4017-A38101FE6D5C}"/>
              </a:ext>
            </a:extLst>
          </p:cNvPr>
          <p:cNvPicPr>
            <a:picLocks noChangeAspect="1"/>
          </p:cNvPicPr>
          <p:nvPr/>
        </p:nvPicPr>
        <p:blipFill>
          <a:blip r:embed="rId6"/>
          <a:stretch>
            <a:fillRect/>
          </a:stretch>
        </p:blipFill>
        <p:spPr>
          <a:xfrm>
            <a:off x="1590209" y="4432676"/>
            <a:ext cx="2057578" cy="1889924"/>
          </a:xfrm>
          <a:prstGeom prst="rect">
            <a:avLst/>
          </a:prstGeom>
        </p:spPr>
      </p:pic>
      <p:pic>
        <p:nvPicPr>
          <p:cNvPr id="24" name="Picture 23">
            <a:extLst>
              <a:ext uri="{FF2B5EF4-FFF2-40B4-BE49-F238E27FC236}">
                <a16:creationId xmlns:a16="http://schemas.microsoft.com/office/drawing/2014/main" id="{7C9A006F-AEE7-070C-9F8A-2D4D6F283805}"/>
              </a:ext>
            </a:extLst>
          </p:cNvPr>
          <p:cNvPicPr>
            <a:picLocks noChangeAspect="1"/>
          </p:cNvPicPr>
          <p:nvPr/>
        </p:nvPicPr>
        <p:blipFill>
          <a:blip r:embed="rId7"/>
          <a:stretch>
            <a:fillRect/>
          </a:stretch>
        </p:blipFill>
        <p:spPr>
          <a:xfrm>
            <a:off x="10050093" y="5125347"/>
            <a:ext cx="2027096" cy="1646063"/>
          </a:xfrm>
          <a:prstGeom prst="rect">
            <a:avLst/>
          </a:prstGeom>
        </p:spPr>
      </p:pic>
    </p:spTree>
    <p:extLst>
      <p:ext uri="{BB962C8B-B14F-4D97-AF65-F5344CB8AC3E}">
        <p14:creationId xmlns:p14="http://schemas.microsoft.com/office/powerpoint/2010/main" val="4015561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634539" y="478706"/>
            <a:ext cx="2165811" cy="1721569"/>
          </a:xfrm>
        </p:spPr>
        <p:txBody>
          <a:bodyPr/>
          <a:lstStyle/>
          <a:p>
            <a:r>
              <a:rPr lang="en-US" dirty="0"/>
              <a:t>English</a:t>
            </a:r>
          </a:p>
        </p:txBody>
      </p:sp>
      <p:pic>
        <p:nvPicPr>
          <p:cNvPr id="5" name="Picture 4">
            <a:extLst>
              <a:ext uri="{FF2B5EF4-FFF2-40B4-BE49-F238E27FC236}">
                <a16:creationId xmlns:a16="http://schemas.microsoft.com/office/drawing/2014/main" id="{6A99143C-EAAF-DADE-FFBB-BA5AFB4AC87E}"/>
              </a:ext>
            </a:extLst>
          </p:cNvPr>
          <p:cNvPicPr>
            <a:picLocks noChangeAspect="1"/>
          </p:cNvPicPr>
          <p:nvPr/>
        </p:nvPicPr>
        <p:blipFill>
          <a:blip r:embed="rId2"/>
          <a:stretch>
            <a:fillRect/>
          </a:stretch>
        </p:blipFill>
        <p:spPr>
          <a:xfrm>
            <a:off x="422102" y="2410938"/>
            <a:ext cx="1590267" cy="2468972"/>
          </a:xfrm>
          <a:prstGeom prst="rect">
            <a:avLst/>
          </a:prstGeom>
        </p:spPr>
      </p:pic>
      <p:pic>
        <p:nvPicPr>
          <p:cNvPr id="7" name="Picture 6">
            <a:extLst>
              <a:ext uri="{FF2B5EF4-FFF2-40B4-BE49-F238E27FC236}">
                <a16:creationId xmlns:a16="http://schemas.microsoft.com/office/drawing/2014/main" id="{D66EF49D-FEEB-1E77-5D33-70930D3937D0}"/>
              </a:ext>
            </a:extLst>
          </p:cNvPr>
          <p:cNvPicPr>
            <a:picLocks noChangeAspect="1"/>
          </p:cNvPicPr>
          <p:nvPr/>
        </p:nvPicPr>
        <p:blipFill>
          <a:blip r:embed="rId3"/>
          <a:stretch>
            <a:fillRect/>
          </a:stretch>
        </p:blipFill>
        <p:spPr>
          <a:xfrm>
            <a:off x="2060943" y="2410938"/>
            <a:ext cx="1990342" cy="2468972"/>
          </a:xfrm>
          <a:prstGeom prst="rect">
            <a:avLst/>
          </a:prstGeom>
        </p:spPr>
      </p:pic>
      <p:pic>
        <p:nvPicPr>
          <p:cNvPr id="9" name="Picture 8">
            <a:extLst>
              <a:ext uri="{FF2B5EF4-FFF2-40B4-BE49-F238E27FC236}">
                <a16:creationId xmlns:a16="http://schemas.microsoft.com/office/drawing/2014/main" id="{28CD1D99-D915-4C30-104B-DC4765F63CAD}"/>
              </a:ext>
            </a:extLst>
          </p:cNvPr>
          <p:cNvPicPr>
            <a:picLocks noChangeAspect="1"/>
          </p:cNvPicPr>
          <p:nvPr/>
        </p:nvPicPr>
        <p:blipFill>
          <a:blip r:embed="rId4"/>
          <a:stretch>
            <a:fillRect/>
          </a:stretch>
        </p:blipFill>
        <p:spPr>
          <a:xfrm>
            <a:off x="4123622" y="2410939"/>
            <a:ext cx="2129968" cy="2468972"/>
          </a:xfrm>
          <a:prstGeom prst="rect">
            <a:avLst/>
          </a:prstGeom>
        </p:spPr>
      </p:pic>
      <p:pic>
        <p:nvPicPr>
          <p:cNvPr id="11" name="Picture 10">
            <a:extLst>
              <a:ext uri="{FF2B5EF4-FFF2-40B4-BE49-F238E27FC236}">
                <a16:creationId xmlns:a16="http://schemas.microsoft.com/office/drawing/2014/main" id="{416EAC41-63D8-4A1B-17F8-B28E4BFFB934}"/>
              </a:ext>
            </a:extLst>
          </p:cNvPr>
          <p:cNvPicPr>
            <a:picLocks noChangeAspect="1"/>
          </p:cNvPicPr>
          <p:nvPr/>
        </p:nvPicPr>
        <p:blipFill>
          <a:blip r:embed="rId5"/>
          <a:stretch>
            <a:fillRect/>
          </a:stretch>
        </p:blipFill>
        <p:spPr>
          <a:xfrm>
            <a:off x="6325927" y="2410940"/>
            <a:ext cx="1560845" cy="2468972"/>
          </a:xfrm>
          <a:prstGeom prst="rect">
            <a:avLst/>
          </a:prstGeom>
        </p:spPr>
      </p:pic>
      <p:pic>
        <p:nvPicPr>
          <p:cNvPr id="13" name="Picture 12">
            <a:extLst>
              <a:ext uri="{FF2B5EF4-FFF2-40B4-BE49-F238E27FC236}">
                <a16:creationId xmlns:a16="http://schemas.microsoft.com/office/drawing/2014/main" id="{DE416466-755F-20BC-01A3-F1B80B1C74A8}"/>
              </a:ext>
            </a:extLst>
          </p:cNvPr>
          <p:cNvPicPr>
            <a:picLocks noChangeAspect="1"/>
          </p:cNvPicPr>
          <p:nvPr/>
        </p:nvPicPr>
        <p:blipFill>
          <a:blip r:embed="rId6"/>
          <a:stretch>
            <a:fillRect/>
          </a:stretch>
        </p:blipFill>
        <p:spPr>
          <a:xfrm>
            <a:off x="7942552" y="2410938"/>
            <a:ext cx="2294428" cy="2468972"/>
          </a:xfrm>
          <a:prstGeom prst="rect">
            <a:avLst/>
          </a:prstGeom>
        </p:spPr>
      </p:pic>
      <p:pic>
        <p:nvPicPr>
          <p:cNvPr id="15" name="Picture 14">
            <a:extLst>
              <a:ext uri="{FF2B5EF4-FFF2-40B4-BE49-F238E27FC236}">
                <a16:creationId xmlns:a16="http://schemas.microsoft.com/office/drawing/2014/main" id="{ECA28298-0E1F-8150-590B-FC76CDC7BF2A}"/>
              </a:ext>
            </a:extLst>
          </p:cNvPr>
          <p:cNvPicPr>
            <a:picLocks noChangeAspect="1"/>
          </p:cNvPicPr>
          <p:nvPr/>
        </p:nvPicPr>
        <p:blipFill>
          <a:blip r:embed="rId7"/>
          <a:stretch>
            <a:fillRect/>
          </a:stretch>
        </p:blipFill>
        <p:spPr>
          <a:xfrm>
            <a:off x="10292760" y="2410938"/>
            <a:ext cx="1566683" cy="2468974"/>
          </a:xfrm>
          <a:prstGeom prst="rect">
            <a:avLst/>
          </a:prstGeom>
        </p:spPr>
      </p:pic>
    </p:spTree>
    <p:extLst>
      <p:ext uri="{BB962C8B-B14F-4D97-AF65-F5344CB8AC3E}">
        <p14:creationId xmlns:p14="http://schemas.microsoft.com/office/powerpoint/2010/main" val="2769074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06162" y="512350"/>
            <a:ext cx="10058400" cy="1371600"/>
          </a:xfrm>
        </p:spPr>
        <p:txBody>
          <a:bodyPr>
            <a:normAutofit/>
          </a:bodyPr>
          <a:lstStyle/>
          <a:p>
            <a:r>
              <a:rPr lang="en-US" sz="4400" b="1" u="sng" dirty="0"/>
              <a:t>Handwriting </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758662" y="1722604"/>
            <a:ext cx="3657474" cy="4623046"/>
          </a:xfrm>
        </p:spPr>
        <p:txBody>
          <a:bodyPr>
            <a:normAutofit/>
          </a:bodyPr>
          <a:lstStyle/>
          <a:p>
            <a:pPr marL="0" indent="0">
              <a:buNone/>
            </a:pPr>
            <a:r>
              <a:rPr lang="en-US" sz="2400" dirty="0"/>
              <a:t>We are continuing our handwriting programme this year; RWI Handwriting. The children will revise and </a:t>
            </a:r>
            <a:r>
              <a:rPr lang="en-US" sz="2400" dirty="0" err="1"/>
              <a:t>practise</a:t>
            </a:r>
            <a:r>
              <a:rPr lang="en-US" sz="2400" dirty="0"/>
              <a:t> joins to all varieties of letters using the </a:t>
            </a:r>
            <a:r>
              <a:rPr lang="en-US" sz="2400" b="1" dirty="0"/>
              <a:t>‘hill’ join </a:t>
            </a:r>
            <a:r>
              <a:rPr lang="en-US" sz="2400" dirty="0"/>
              <a:t>and the </a:t>
            </a:r>
            <a:r>
              <a:rPr lang="en-US" sz="2400" b="1" dirty="0"/>
              <a:t>‘bridge’ join</a:t>
            </a:r>
            <a:r>
              <a:rPr lang="en-US" sz="2400" dirty="0"/>
              <a:t>.</a:t>
            </a:r>
          </a:p>
        </p:txBody>
      </p:sp>
      <p:pic>
        <p:nvPicPr>
          <p:cNvPr id="5" name="Picture 4">
            <a:extLst>
              <a:ext uri="{FF2B5EF4-FFF2-40B4-BE49-F238E27FC236}">
                <a16:creationId xmlns:a16="http://schemas.microsoft.com/office/drawing/2014/main" id="{944C950E-4A27-8F34-C1B7-70A484B8A03E}"/>
              </a:ext>
            </a:extLst>
          </p:cNvPr>
          <p:cNvPicPr>
            <a:picLocks noChangeAspect="1"/>
          </p:cNvPicPr>
          <p:nvPr/>
        </p:nvPicPr>
        <p:blipFill>
          <a:blip r:embed="rId2"/>
          <a:stretch>
            <a:fillRect/>
          </a:stretch>
        </p:blipFill>
        <p:spPr>
          <a:xfrm>
            <a:off x="5010540" y="3648504"/>
            <a:ext cx="2560542" cy="3101609"/>
          </a:xfrm>
          <a:prstGeom prst="rect">
            <a:avLst/>
          </a:prstGeom>
        </p:spPr>
      </p:pic>
      <p:pic>
        <p:nvPicPr>
          <p:cNvPr id="7" name="Picture 6">
            <a:extLst>
              <a:ext uri="{FF2B5EF4-FFF2-40B4-BE49-F238E27FC236}">
                <a16:creationId xmlns:a16="http://schemas.microsoft.com/office/drawing/2014/main" id="{89850166-AA06-A6D8-F8B3-F0E47283C5A0}"/>
              </a:ext>
            </a:extLst>
          </p:cNvPr>
          <p:cNvPicPr>
            <a:picLocks noChangeAspect="1"/>
          </p:cNvPicPr>
          <p:nvPr/>
        </p:nvPicPr>
        <p:blipFill>
          <a:blip r:embed="rId3"/>
          <a:stretch>
            <a:fillRect/>
          </a:stretch>
        </p:blipFill>
        <p:spPr>
          <a:xfrm>
            <a:off x="6845077" y="448142"/>
            <a:ext cx="3105955" cy="3476390"/>
          </a:xfrm>
          <a:prstGeom prst="rect">
            <a:avLst/>
          </a:prstGeom>
        </p:spPr>
      </p:pic>
      <p:pic>
        <p:nvPicPr>
          <p:cNvPr id="11" name="Picture 10">
            <a:extLst>
              <a:ext uri="{FF2B5EF4-FFF2-40B4-BE49-F238E27FC236}">
                <a16:creationId xmlns:a16="http://schemas.microsoft.com/office/drawing/2014/main" id="{26032980-1ECF-569F-15C8-B939FBCEE454}"/>
              </a:ext>
            </a:extLst>
          </p:cNvPr>
          <p:cNvPicPr>
            <a:picLocks noChangeAspect="1"/>
          </p:cNvPicPr>
          <p:nvPr/>
        </p:nvPicPr>
        <p:blipFill>
          <a:blip r:embed="rId4"/>
          <a:stretch>
            <a:fillRect/>
          </a:stretch>
        </p:blipFill>
        <p:spPr>
          <a:xfrm>
            <a:off x="9011324" y="3515128"/>
            <a:ext cx="3105955" cy="3234985"/>
          </a:xfrm>
          <a:prstGeom prst="rect">
            <a:avLst/>
          </a:prstGeom>
        </p:spPr>
      </p:pic>
    </p:spTree>
    <p:extLst>
      <p:ext uri="{BB962C8B-B14F-4D97-AF65-F5344CB8AC3E}">
        <p14:creationId xmlns:p14="http://schemas.microsoft.com/office/powerpoint/2010/main" val="2197799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540325" y="320041"/>
            <a:ext cx="1726276"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Arial"/>
              <a:buNone/>
            </a:pPr>
            <a:r>
              <a:rPr lang="en-GB" b="1" dirty="0"/>
              <a:t>Maths</a:t>
            </a:r>
            <a:endParaRPr b="1" dirty="0"/>
          </a:p>
        </p:txBody>
      </p:sp>
      <p:sp>
        <p:nvSpPr>
          <p:cNvPr id="380" name="Google Shape;380;p45"/>
          <p:cNvSpPr txBox="1">
            <a:spLocks noGrp="1"/>
          </p:cNvSpPr>
          <p:nvPr>
            <p:ph type="body" idx="1"/>
          </p:nvPr>
        </p:nvSpPr>
        <p:spPr>
          <a:xfrm>
            <a:off x="529821" y="1320730"/>
            <a:ext cx="11144845" cy="481752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20000"/>
              </a:lnSpc>
              <a:spcBef>
                <a:spcPts val="900"/>
              </a:spcBef>
              <a:spcAft>
                <a:spcPts val="0"/>
              </a:spcAft>
              <a:buSzPct val="100000"/>
              <a:buNone/>
            </a:pPr>
            <a:r>
              <a:rPr lang="en-GB" sz="2300" dirty="0"/>
              <a:t>In Maths, we follow this daily lesson structure:</a:t>
            </a:r>
          </a:p>
          <a:p>
            <a:pPr marL="0" lvl="0" indent="0" algn="l" rtl="0">
              <a:lnSpc>
                <a:spcPct val="120000"/>
              </a:lnSpc>
              <a:spcBef>
                <a:spcPts val="900"/>
              </a:spcBef>
              <a:spcAft>
                <a:spcPts val="0"/>
              </a:spcAft>
              <a:buSzPct val="100000"/>
              <a:buNone/>
            </a:pPr>
            <a:endParaRPr lang="en-GB" sz="2300" dirty="0"/>
          </a:p>
          <a:p>
            <a:pPr marL="0" lvl="0" indent="0" algn="l" rtl="0">
              <a:lnSpc>
                <a:spcPct val="120000"/>
              </a:lnSpc>
              <a:spcBef>
                <a:spcPts val="900"/>
              </a:spcBef>
              <a:spcAft>
                <a:spcPts val="0"/>
              </a:spcAft>
              <a:buSzPct val="100000"/>
              <a:buNone/>
            </a:pPr>
            <a:endParaRPr lang="en-GB" sz="2300" dirty="0"/>
          </a:p>
          <a:p>
            <a:pPr marL="0" lvl="0" indent="0" algn="l" rtl="0">
              <a:lnSpc>
                <a:spcPct val="120000"/>
              </a:lnSpc>
              <a:spcBef>
                <a:spcPts val="900"/>
              </a:spcBef>
              <a:spcAft>
                <a:spcPts val="0"/>
              </a:spcAft>
              <a:buSzPct val="100000"/>
              <a:buNone/>
            </a:pPr>
            <a:endParaRPr lang="en-GB" sz="1200" dirty="0"/>
          </a:p>
          <a:p>
            <a:pPr marL="0" lvl="0" indent="0" algn="l" rtl="0">
              <a:lnSpc>
                <a:spcPct val="120000"/>
              </a:lnSpc>
              <a:spcBef>
                <a:spcPts val="900"/>
              </a:spcBef>
              <a:spcAft>
                <a:spcPts val="0"/>
              </a:spcAft>
              <a:buSzPct val="100000"/>
              <a:buNone/>
            </a:pPr>
            <a:r>
              <a:rPr lang="en-GB" sz="2300" dirty="0"/>
              <a:t>This allows children to constantly consolidate their number facts, which supports them when approaching new concepts and more complex problems.</a:t>
            </a:r>
          </a:p>
          <a:p>
            <a:pPr marL="0" lvl="0" indent="0" algn="l" rtl="0">
              <a:lnSpc>
                <a:spcPct val="120000"/>
              </a:lnSpc>
              <a:spcBef>
                <a:spcPts val="900"/>
              </a:spcBef>
              <a:spcAft>
                <a:spcPts val="0"/>
              </a:spcAft>
              <a:buSzPct val="100000"/>
              <a:buNone/>
            </a:pPr>
            <a:endParaRPr lang="en-GB" sz="200" dirty="0"/>
          </a:p>
          <a:p>
            <a:pPr marL="0" lvl="0" indent="0" algn="l" rtl="0">
              <a:lnSpc>
                <a:spcPct val="120000"/>
              </a:lnSpc>
              <a:spcBef>
                <a:spcPts val="900"/>
              </a:spcBef>
              <a:spcAft>
                <a:spcPts val="0"/>
              </a:spcAft>
              <a:buSzPct val="100000"/>
              <a:buNone/>
            </a:pPr>
            <a:r>
              <a:rPr lang="en-GB" sz="2300" dirty="0"/>
              <a:t>We will primarily use NCETM as our guide for teaching the main activities. This also provides us with high-quality pictorial representations of the mathematical concepts we are teaching (for Place Value, Addition and Subtraction, Multiplication and Division and Fractions). For other areas of the curriculum and to supplement our learning, we will use White Rose resources (for measures, statistics, geometry).</a:t>
            </a:r>
            <a:endParaRPr dirty="0"/>
          </a:p>
        </p:txBody>
      </p:sp>
      <p:pic>
        <p:nvPicPr>
          <p:cNvPr id="381" name="Google Shape;381;p45" descr="A yellow sign with black text&#10;&#10;Description automatically generated"/>
          <p:cNvPicPr preferRelativeResize="0"/>
          <p:nvPr/>
        </p:nvPicPr>
        <p:blipFill rotWithShape="1">
          <a:blip r:embed="rId3">
            <a:alphaModFix/>
          </a:blip>
          <a:srcRect/>
          <a:stretch/>
        </p:blipFill>
        <p:spPr>
          <a:xfrm>
            <a:off x="614362" y="1822707"/>
            <a:ext cx="10963275" cy="1304925"/>
          </a:xfrm>
          <a:prstGeom prst="rect">
            <a:avLst/>
          </a:prstGeom>
          <a:noFill/>
          <a:ln>
            <a:noFill/>
          </a:ln>
        </p:spPr>
      </p:pic>
      <p:sp>
        <p:nvSpPr>
          <p:cNvPr id="382" name="Google Shape;382;p45"/>
          <p:cNvSpPr txBox="1"/>
          <p:nvPr/>
        </p:nvSpPr>
        <p:spPr>
          <a:xfrm rot="10800000" flipH="1">
            <a:off x="11582400" y="7288747"/>
            <a:ext cx="2072186" cy="74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 name="Picture 1">
            <a:extLst>
              <a:ext uri="{FF2B5EF4-FFF2-40B4-BE49-F238E27FC236}">
                <a16:creationId xmlns:a16="http://schemas.microsoft.com/office/drawing/2014/main" id="{2C93179C-D533-0FDA-13C3-ADC2C62C99AF}"/>
              </a:ext>
            </a:extLst>
          </p:cNvPr>
          <p:cNvPicPr>
            <a:picLocks noChangeAspect="1"/>
          </p:cNvPicPr>
          <p:nvPr/>
        </p:nvPicPr>
        <p:blipFill>
          <a:blip r:embed="rId4"/>
          <a:stretch>
            <a:fillRect/>
          </a:stretch>
        </p:blipFill>
        <p:spPr>
          <a:xfrm>
            <a:off x="6355533" y="5627719"/>
            <a:ext cx="2975572" cy="767140"/>
          </a:xfrm>
          <a:prstGeom prst="rect">
            <a:avLst/>
          </a:prstGeom>
        </p:spPr>
      </p:pic>
      <p:pic>
        <p:nvPicPr>
          <p:cNvPr id="3" name="Picture 2">
            <a:extLst>
              <a:ext uri="{FF2B5EF4-FFF2-40B4-BE49-F238E27FC236}">
                <a16:creationId xmlns:a16="http://schemas.microsoft.com/office/drawing/2014/main" id="{FFF41D84-C2D7-AB0A-2DEC-DCE6329EC4AA}"/>
              </a:ext>
            </a:extLst>
          </p:cNvPr>
          <p:cNvPicPr>
            <a:picLocks noChangeAspect="1"/>
          </p:cNvPicPr>
          <p:nvPr/>
        </p:nvPicPr>
        <p:blipFill>
          <a:blip r:embed="rId5"/>
          <a:stretch>
            <a:fillRect/>
          </a:stretch>
        </p:blipFill>
        <p:spPr>
          <a:xfrm>
            <a:off x="9506138" y="5855036"/>
            <a:ext cx="2248465" cy="56211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540325" y="320041"/>
            <a:ext cx="1726276"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Arial"/>
              <a:buNone/>
            </a:pPr>
            <a:r>
              <a:rPr lang="en-GB" b="1" dirty="0"/>
              <a:t>Maths</a:t>
            </a:r>
            <a:endParaRPr b="1" dirty="0"/>
          </a:p>
        </p:txBody>
      </p:sp>
      <p:sp>
        <p:nvSpPr>
          <p:cNvPr id="380" name="Google Shape;380;p45"/>
          <p:cNvSpPr txBox="1">
            <a:spLocks noGrp="1"/>
          </p:cNvSpPr>
          <p:nvPr>
            <p:ph type="body" idx="1"/>
          </p:nvPr>
        </p:nvSpPr>
        <p:spPr>
          <a:xfrm>
            <a:off x="498292" y="1148714"/>
            <a:ext cx="11144845" cy="3613805"/>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900"/>
              </a:spcBef>
              <a:spcAft>
                <a:spcPts val="0"/>
              </a:spcAft>
              <a:buSzPct val="100000"/>
              <a:buNone/>
            </a:pPr>
            <a:r>
              <a:rPr lang="en-GB" sz="2300" dirty="0"/>
              <a:t>We will continue to use concrete resources and pictorial representations to help our learning journey, ensuring the children develop conceptual understanding of the concepts that we look at. The children will be given time to ‘experience’ the maths by using hands on thinking before moving through the learning journey. At all stages the children will be given opportunities to problem solve and make connections between different areas of maths. Maths can often be very abstract, so we aim to ensure that the children notice the real world applications of maths and see the worth in what they are learning about.</a:t>
            </a:r>
            <a:endParaRPr dirty="0"/>
          </a:p>
        </p:txBody>
      </p:sp>
      <p:sp>
        <p:nvSpPr>
          <p:cNvPr id="382" name="Google Shape;382;p45"/>
          <p:cNvSpPr txBox="1"/>
          <p:nvPr/>
        </p:nvSpPr>
        <p:spPr>
          <a:xfrm rot="10800000" flipH="1">
            <a:off x="11582400" y="7288747"/>
            <a:ext cx="2072186" cy="74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2" name="Picture 1">
            <a:extLst>
              <a:ext uri="{FF2B5EF4-FFF2-40B4-BE49-F238E27FC236}">
                <a16:creationId xmlns:a16="http://schemas.microsoft.com/office/drawing/2014/main" id="{78EEEEB5-DB94-CBA2-6249-FB8E33927A91}"/>
              </a:ext>
            </a:extLst>
          </p:cNvPr>
          <p:cNvPicPr>
            <a:picLocks noChangeAspect="1"/>
          </p:cNvPicPr>
          <p:nvPr/>
        </p:nvPicPr>
        <p:blipFill>
          <a:blip r:embed="rId3"/>
          <a:stretch>
            <a:fillRect/>
          </a:stretch>
        </p:blipFill>
        <p:spPr>
          <a:xfrm>
            <a:off x="10259085" y="4451616"/>
            <a:ext cx="1524000" cy="2028825"/>
          </a:xfrm>
          <a:prstGeom prst="rect">
            <a:avLst/>
          </a:prstGeom>
        </p:spPr>
      </p:pic>
      <p:pic>
        <p:nvPicPr>
          <p:cNvPr id="3" name="Picture 2">
            <a:extLst>
              <a:ext uri="{FF2B5EF4-FFF2-40B4-BE49-F238E27FC236}">
                <a16:creationId xmlns:a16="http://schemas.microsoft.com/office/drawing/2014/main" id="{63CDC8B4-E39F-D460-2E02-77F032392CD2}"/>
              </a:ext>
            </a:extLst>
          </p:cNvPr>
          <p:cNvPicPr>
            <a:picLocks noChangeAspect="1"/>
          </p:cNvPicPr>
          <p:nvPr/>
        </p:nvPicPr>
        <p:blipFill>
          <a:blip r:embed="rId4"/>
          <a:stretch>
            <a:fillRect/>
          </a:stretch>
        </p:blipFill>
        <p:spPr>
          <a:xfrm>
            <a:off x="8338242" y="4446607"/>
            <a:ext cx="1920843" cy="2033834"/>
          </a:xfrm>
          <a:prstGeom prst="rect">
            <a:avLst/>
          </a:prstGeom>
        </p:spPr>
      </p:pic>
      <p:pic>
        <p:nvPicPr>
          <p:cNvPr id="4" name="Picture 3">
            <a:extLst>
              <a:ext uri="{FF2B5EF4-FFF2-40B4-BE49-F238E27FC236}">
                <a16:creationId xmlns:a16="http://schemas.microsoft.com/office/drawing/2014/main" id="{19F25AE0-F1C4-6F34-6B1A-28C79059125A}"/>
              </a:ext>
            </a:extLst>
          </p:cNvPr>
          <p:cNvPicPr>
            <a:picLocks noChangeAspect="1"/>
          </p:cNvPicPr>
          <p:nvPr/>
        </p:nvPicPr>
        <p:blipFill>
          <a:blip r:embed="rId5"/>
          <a:stretch>
            <a:fillRect/>
          </a:stretch>
        </p:blipFill>
        <p:spPr>
          <a:xfrm>
            <a:off x="5695292" y="4446607"/>
            <a:ext cx="2691235" cy="2033834"/>
          </a:xfrm>
          <a:prstGeom prst="rect">
            <a:avLst/>
          </a:prstGeom>
        </p:spPr>
      </p:pic>
      <p:pic>
        <p:nvPicPr>
          <p:cNvPr id="5" name="Picture 4">
            <a:extLst>
              <a:ext uri="{FF2B5EF4-FFF2-40B4-BE49-F238E27FC236}">
                <a16:creationId xmlns:a16="http://schemas.microsoft.com/office/drawing/2014/main" id="{AF0998F5-47BC-2CB6-A79C-C7DD8B4C1096}"/>
              </a:ext>
            </a:extLst>
          </p:cNvPr>
          <p:cNvPicPr>
            <a:picLocks noChangeAspect="1"/>
          </p:cNvPicPr>
          <p:nvPr/>
        </p:nvPicPr>
        <p:blipFill>
          <a:blip r:embed="rId6"/>
          <a:stretch>
            <a:fillRect/>
          </a:stretch>
        </p:blipFill>
        <p:spPr>
          <a:xfrm>
            <a:off x="3853759" y="4446607"/>
            <a:ext cx="1841533" cy="1992478"/>
          </a:xfrm>
          <a:prstGeom prst="rect">
            <a:avLst/>
          </a:prstGeom>
        </p:spPr>
      </p:pic>
    </p:spTree>
    <p:extLst>
      <p:ext uri="{BB962C8B-B14F-4D97-AF65-F5344CB8AC3E}">
        <p14:creationId xmlns:p14="http://schemas.microsoft.com/office/powerpoint/2010/main" val="2492480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45"/>
          <p:cNvSpPr txBox="1">
            <a:spLocks noGrp="1"/>
          </p:cNvSpPr>
          <p:nvPr>
            <p:ph type="title"/>
          </p:nvPr>
        </p:nvSpPr>
        <p:spPr>
          <a:xfrm>
            <a:off x="335050" y="-5396"/>
            <a:ext cx="9065403"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Arial"/>
              <a:buNone/>
            </a:pPr>
            <a:r>
              <a:rPr lang="en-GB" b="1" dirty="0"/>
              <a:t>Maths – problem solving</a:t>
            </a:r>
            <a:endParaRPr b="1" dirty="0"/>
          </a:p>
        </p:txBody>
      </p:sp>
      <p:sp>
        <p:nvSpPr>
          <p:cNvPr id="380" name="Google Shape;380;p45"/>
          <p:cNvSpPr txBox="1">
            <a:spLocks noGrp="1"/>
          </p:cNvSpPr>
          <p:nvPr>
            <p:ph type="body" idx="1"/>
          </p:nvPr>
        </p:nvSpPr>
        <p:spPr>
          <a:xfrm>
            <a:off x="437555" y="804528"/>
            <a:ext cx="11144845" cy="92273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20000"/>
              </a:lnSpc>
              <a:spcBef>
                <a:spcPts val="900"/>
              </a:spcBef>
              <a:spcAft>
                <a:spcPts val="0"/>
              </a:spcAft>
              <a:buSzPct val="100000"/>
              <a:buNone/>
            </a:pPr>
            <a:r>
              <a:rPr lang="en-US" sz="2000" dirty="0"/>
              <a:t>A new addition to our </a:t>
            </a:r>
            <a:r>
              <a:rPr lang="en-US" sz="2000" dirty="0" err="1"/>
              <a:t>maths</a:t>
            </a:r>
            <a:r>
              <a:rPr lang="en-US" sz="2000" dirty="0"/>
              <a:t> curriculum this year will be dedicated time to teaching problem solving skills and strategies.</a:t>
            </a:r>
            <a:endParaRPr sz="2000" dirty="0"/>
          </a:p>
        </p:txBody>
      </p:sp>
      <p:sp>
        <p:nvSpPr>
          <p:cNvPr id="382" name="Google Shape;382;p45"/>
          <p:cNvSpPr txBox="1"/>
          <p:nvPr/>
        </p:nvSpPr>
        <p:spPr>
          <a:xfrm rot="10800000" flipH="1">
            <a:off x="11582400" y="7288747"/>
            <a:ext cx="2072186" cy="74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7FA2F5A4-63A9-2210-D7C2-D0C95502FC3E}"/>
              </a:ext>
            </a:extLst>
          </p:cNvPr>
          <p:cNvSpPr txBox="1"/>
          <p:nvPr/>
        </p:nvSpPr>
        <p:spPr>
          <a:xfrm>
            <a:off x="529821" y="3707430"/>
            <a:ext cx="704792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Problem solving and reasoning are not just tasks to complete, it’s a way of working and thinking mathematically:</a:t>
            </a:r>
          </a:p>
        </p:txBody>
      </p:sp>
      <p:sp>
        <p:nvSpPr>
          <p:cNvPr id="3" name="TextBox 2">
            <a:extLst>
              <a:ext uri="{FF2B5EF4-FFF2-40B4-BE49-F238E27FC236}">
                <a16:creationId xmlns:a16="http://schemas.microsoft.com/office/drawing/2014/main" id="{0DA69251-2BC8-6F2C-7DE8-DCF441CA8931}"/>
              </a:ext>
            </a:extLst>
          </p:cNvPr>
          <p:cNvSpPr txBox="1"/>
          <p:nvPr/>
        </p:nvSpPr>
        <p:spPr>
          <a:xfrm>
            <a:off x="529821" y="4353761"/>
            <a:ext cx="8206773" cy="2031325"/>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Being able to draw on a range of strategies</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Being systematic and methodical</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Knowing how to approach a problem and having the confidence to try</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Perseverance and patience </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Grappling – being flexible with their approach</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Applying a range of knowledge and knowing what knowledge could apply</a:t>
            </a:r>
          </a:p>
          <a:p>
            <a:pPr marL="571500" marR="0" lvl="0" indent="-5715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Justifying and discussing their ideas</a:t>
            </a:r>
          </a:p>
        </p:txBody>
      </p:sp>
      <p:sp>
        <p:nvSpPr>
          <p:cNvPr id="4" name="Content Placeholder 2">
            <a:extLst>
              <a:ext uri="{FF2B5EF4-FFF2-40B4-BE49-F238E27FC236}">
                <a16:creationId xmlns:a16="http://schemas.microsoft.com/office/drawing/2014/main" id="{61A179B2-47E8-8EA2-0C9A-02277B57893F}"/>
              </a:ext>
            </a:extLst>
          </p:cNvPr>
          <p:cNvSpPr txBox="1">
            <a:spLocks/>
          </p:cNvSpPr>
          <p:nvPr/>
        </p:nvSpPr>
        <p:spPr>
          <a:xfrm>
            <a:off x="8399568" y="1875591"/>
            <a:ext cx="2175126" cy="92476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rgbClr val="0E2841"/>
                </a:solidFill>
                <a:effectLst/>
                <a:uLnTx/>
                <a:uFillTx/>
                <a:latin typeface="Aptos" panose="02110004020202020204"/>
                <a:ea typeface="+mn-ea"/>
                <a:cs typeface="+mn-cs"/>
                <a:sym typeface="Arial"/>
              </a:rPr>
              <a:t>Strategies</a:t>
            </a:r>
            <a:endParaRPr kumimoji="0" lang="en-US" sz="3600" b="1"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p:txBody>
      </p:sp>
      <p:sp>
        <p:nvSpPr>
          <p:cNvPr id="5" name="TextBox 4">
            <a:extLst>
              <a:ext uri="{FF2B5EF4-FFF2-40B4-BE49-F238E27FC236}">
                <a16:creationId xmlns:a16="http://schemas.microsoft.com/office/drawing/2014/main" id="{7C576EE1-B4B5-8D63-FD65-48ACEB04C2E2}"/>
              </a:ext>
            </a:extLst>
          </p:cNvPr>
          <p:cNvSpPr txBox="1"/>
          <p:nvPr/>
        </p:nvSpPr>
        <p:spPr>
          <a:xfrm>
            <a:off x="8060113" y="2300116"/>
            <a:ext cx="8002518" cy="289310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sng" strike="noStrike" kern="1200" cap="none" spc="0" normalizeH="0" baseline="0" noProof="0" dirty="0">
                <a:ln>
                  <a:noFill/>
                </a:ln>
                <a:solidFill>
                  <a:srgbClr val="0E2841"/>
                </a:solidFill>
                <a:effectLst/>
                <a:uLnTx/>
                <a:uFillTx/>
                <a:latin typeface="Aptos" panose="02110004020202020204"/>
                <a:ea typeface="+mn-ea"/>
                <a:cs typeface="Arial"/>
                <a:sym typeface="Arial"/>
              </a:rPr>
              <a:t>Trial and Improvement (</a:t>
            </a:r>
            <a:r>
              <a:rPr kumimoji="0" lang="en-US" sz="2000" b="1" i="0" u="sng" strike="noStrike" kern="1200" cap="none" spc="0" normalizeH="0" baseline="0" noProof="0" dirty="0" err="1">
                <a:ln>
                  <a:noFill/>
                </a:ln>
                <a:solidFill>
                  <a:srgbClr val="0E2841"/>
                </a:solidFill>
                <a:effectLst/>
                <a:uLnTx/>
                <a:uFillTx/>
                <a:latin typeface="Aptos" panose="02110004020202020204"/>
                <a:ea typeface="+mn-ea"/>
                <a:cs typeface="Arial"/>
                <a:sym typeface="Arial"/>
              </a:rPr>
              <a:t>Aut</a:t>
            </a:r>
            <a:r>
              <a:rPr kumimoji="0" lang="en-US" sz="2000" b="1" i="0" u="sng" strike="noStrike" kern="1200" cap="none" spc="0" normalizeH="0" baseline="0" noProof="0" dirty="0">
                <a:ln>
                  <a:noFill/>
                </a:ln>
                <a:solidFill>
                  <a:srgbClr val="0E2841"/>
                </a:solidFill>
                <a:effectLst/>
                <a:uLnTx/>
                <a:uFillTx/>
                <a:latin typeface="Aptos" panose="02110004020202020204"/>
                <a:ea typeface="+mn-ea"/>
                <a:cs typeface="Arial"/>
                <a:sym typeface="Arial"/>
              </a:rPr>
              <a:t> 1)</a:t>
            </a:r>
            <a:endParaRPr kumimoji="0" lang="en-US" sz="2000" b="1" i="0" u="sng"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Working systematically </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Working backwards</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0E2841"/>
                </a:solidFill>
                <a:effectLst/>
                <a:uLnTx/>
                <a:uFillTx/>
                <a:latin typeface="Aptos" panose="02110004020202020204"/>
                <a:ea typeface="+mn-ea"/>
                <a:cs typeface="Arial"/>
                <a:sym typeface="Arial"/>
              </a:rPr>
              <a:t>Visualising</a:t>
            </a: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 and manipulating</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Reasoning and convincing</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Conjecturing and generalizing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E2841"/>
                </a:solidFill>
                <a:effectLst/>
                <a:uLnTx/>
                <a:uFillTx/>
                <a:latin typeface="Aptos" panose="02110004020202020204"/>
                <a:ea typeface="+mn-ea"/>
                <a:cs typeface="Arial"/>
                <a:sym typeface="Arial"/>
              </a:rPr>
              <a:t>Pattern spotting</a:t>
            </a:r>
            <a:endParaRPr kumimoji="0" lang="en-US" sz="2000" b="0" i="0" u="none" strike="noStrike" kern="1200" cap="none" spc="0" normalizeH="0" baseline="0" noProof="0" dirty="0">
              <a:ln>
                <a:noFill/>
              </a:ln>
              <a:solidFill>
                <a:srgbClr val="0E2841"/>
              </a:solidFill>
              <a:effectLst/>
              <a:uLnTx/>
              <a:uFillTx/>
              <a:latin typeface="Aptos" panose="02110004020202020204"/>
              <a:ea typeface="+mn-ea"/>
              <a:cs typeface="Calibri"/>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pic>
        <p:nvPicPr>
          <p:cNvPr id="6" name="Picture 5">
            <a:extLst>
              <a:ext uri="{FF2B5EF4-FFF2-40B4-BE49-F238E27FC236}">
                <a16:creationId xmlns:a16="http://schemas.microsoft.com/office/drawing/2014/main" id="{FA41F48A-C326-A558-2FCD-9EFD8A7613B4}"/>
              </a:ext>
            </a:extLst>
          </p:cNvPr>
          <p:cNvPicPr>
            <a:picLocks noChangeAspect="1"/>
          </p:cNvPicPr>
          <p:nvPr/>
        </p:nvPicPr>
        <p:blipFill>
          <a:blip r:embed="rId3">
            <a:biLevel thresh="75000"/>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9976254" y="4633946"/>
            <a:ext cx="1685925" cy="523875"/>
          </a:xfrm>
          <a:prstGeom prst="rect">
            <a:avLst/>
          </a:prstGeom>
        </p:spPr>
      </p:pic>
      <p:pic>
        <p:nvPicPr>
          <p:cNvPr id="7" name="Picture 6">
            <a:extLst>
              <a:ext uri="{FF2B5EF4-FFF2-40B4-BE49-F238E27FC236}">
                <a16:creationId xmlns:a16="http://schemas.microsoft.com/office/drawing/2014/main" id="{431B4F8F-A79F-79B2-4FAE-3C47EF285656}"/>
              </a:ext>
            </a:extLst>
          </p:cNvPr>
          <p:cNvPicPr>
            <a:picLocks noChangeAspect="1"/>
          </p:cNvPicPr>
          <p:nvPr/>
        </p:nvPicPr>
        <p:blipFill>
          <a:blip r:embed="rId5"/>
          <a:stretch>
            <a:fillRect/>
          </a:stretch>
        </p:blipFill>
        <p:spPr>
          <a:xfrm>
            <a:off x="5682343" y="1265896"/>
            <a:ext cx="3380542" cy="2419104"/>
          </a:xfrm>
          <a:prstGeom prst="rect">
            <a:avLst/>
          </a:prstGeom>
        </p:spPr>
      </p:pic>
    </p:spTree>
    <p:extLst>
      <p:ext uri="{BB962C8B-B14F-4D97-AF65-F5344CB8AC3E}">
        <p14:creationId xmlns:p14="http://schemas.microsoft.com/office/powerpoint/2010/main" val="38578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660400" y="464794"/>
            <a:ext cx="4821382" cy="1371600"/>
          </a:xfrm>
        </p:spPr>
        <p:txBody>
          <a:bodyPr/>
          <a:lstStyle/>
          <a:p>
            <a:r>
              <a:rPr lang="en-US" dirty="0">
                <a:solidFill>
                  <a:schemeClr val="tx1"/>
                </a:solidFill>
              </a:rPr>
              <a:t>Maths- Times Tables</a:t>
            </a:r>
          </a:p>
        </p:txBody>
      </p:sp>
      <p:pic>
        <p:nvPicPr>
          <p:cNvPr id="6146" name="Picture 2" descr="P4/5 times table challenge | West Barns Primary – Together Everyone  Achieves More">
            <a:extLst>
              <a:ext uri="{FF2B5EF4-FFF2-40B4-BE49-F238E27FC236}">
                <a16:creationId xmlns:a16="http://schemas.microsoft.com/office/drawing/2014/main" id="{16B51795-4959-4F48-B2AF-D66EC99252A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979" b="94695" l="3535" r="93182">
                        <a14:foregroundMark x1="24242" y1="9019" x2="24242" y2="9019"/>
                        <a14:foregroundMark x1="37626" y1="13793" x2="37626" y2="13793"/>
                        <a14:foregroundMark x1="40404" y1="16976" x2="39899" y2="26525"/>
                        <a14:foregroundMark x1="39141" y1="12467" x2="43182" y2="25199"/>
                        <a14:foregroundMark x1="67929" y1="12732" x2="73232" y2="31565"/>
                        <a14:foregroundMark x1="73485" y1="17241" x2="62879" y2="19098"/>
                        <a14:foregroundMark x1="93434" y1="22812" x2="93434" y2="22812"/>
                        <a14:foregroundMark x1="34848" y1="15650" x2="32576" y2="31034"/>
                        <a14:foregroundMark x1="26515" y1="4509" x2="26515" y2="4509"/>
                        <a14:foregroundMark x1="6818" y1="18302" x2="6818" y2="18302"/>
                        <a14:foregroundMark x1="74495" y1="94695" x2="74495" y2="94695"/>
                        <a14:foregroundMark x1="92677" y1="85411" x2="92677" y2="85411"/>
                        <a14:foregroundMark x1="3535" y1="75597" x2="3535" y2="75597"/>
                      </a14:backgroundRemoval>
                    </a14:imgEffect>
                  </a14:imgLayer>
                </a14:imgProps>
              </a:ext>
              <a:ext uri="{28A0092B-C50C-407E-A947-70E740481C1C}">
                <a14:useLocalDpi xmlns:a14="http://schemas.microsoft.com/office/drawing/2010/main" val="0"/>
              </a:ext>
            </a:extLst>
          </a:blip>
          <a:srcRect/>
          <a:stretch>
            <a:fillRect/>
          </a:stretch>
        </p:blipFill>
        <p:spPr bwMode="auto">
          <a:xfrm>
            <a:off x="5543423" y="498620"/>
            <a:ext cx="1117852" cy="10642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A684FF3F-CDF1-484F-ACFC-DB55ACEF239B}"/>
              </a:ext>
            </a:extLst>
          </p:cNvPr>
          <p:cNvSpPr txBox="1">
            <a:spLocks/>
          </p:cNvSpPr>
          <p:nvPr/>
        </p:nvSpPr>
        <p:spPr>
          <a:xfrm>
            <a:off x="660400" y="1733671"/>
            <a:ext cx="2923309" cy="3938550"/>
          </a:xfrm>
          <a:prstGeom prst="rect">
            <a:avLst/>
          </a:prstGeom>
        </p:spPr>
        <p:txBody>
          <a:bodyPr vert="horz" lIns="91440" tIns="45720" rIns="91440" bIns="45720" rtlCol="0">
            <a:normAutofit/>
          </a:bodyPr>
          <a:lst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900"/>
              </a:spcBef>
              <a:spcAft>
                <a:spcPts val="0"/>
              </a:spcAft>
              <a:buClr>
                <a:prstClr val="black">
                  <a:lumMod val="85000"/>
                  <a:lumOff val="15000"/>
                </a:prstClr>
              </a:buClr>
              <a:buSzTx/>
              <a:buFont typeface="Garamond" pitchFamily="18" charset="0"/>
              <a:buNone/>
              <a:tabLst/>
              <a:defRPr/>
            </a:pPr>
            <a:endParaRPr kumimoji="0" lang="en-US" sz="1400" b="0" i="0" u="none" strike="noStrike" kern="1200" cap="none" spc="0" normalizeH="0" baseline="0" noProof="0" dirty="0">
              <a:ln>
                <a:noFill/>
              </a:ln>
              <a:solidFill>
                <a:prstClr val="black"/>
              </a:solidFill>
              <a:effectLst/>
              <a:uLnTx/>
              <a:uFillTx/>
              <a:latin typeface="Sagona Book" panose="02020404030301010803"/>
              <a:ea typeface="+mn-ea"/>
              <a:cs typeface="+mn-cs"/>
            </a:endParaRPr>
          </a:p>
        </p:txBody>
      </p:sp>
      <p:sp>
        <p:nvSpPr>
          <p:cNvPr id="8" name="Rectangle 7">
            <a:extLst>
              <a:ext uri="{FF2B5EF4-FFF2-40B4-BE49-F238E27FC236}">
                <a16:creationId xmlns:a16="http://schemas.microsoft.com/office/drawing/2014/main" id="{1C85419F-6ADA-904C-A742-6F9819F22C4A}"/>
              </a:ext>
            </a:extLst>
          </p:cNvPr>
          <p:cNvSpPr/>
          <p:nvPr/>
        </p:nvSpPr>
        <p:spPr>
          <a:xfrm>
            <a:off x="6931963" y="638802"/>
            <a:ext cx="4643436" cy="230832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Sagona Book" panose="02020404030301010803"/>
                <a:ea typeface="+mn-ea"/>
                <a:cs typeface="+mn-cs"/>
              </a:rPr>
              <a:t>Times tables are used in lots of areas of mathematics, for example fractions, area, perimeter, money as well as multiplication and division calculations. Fluency and quick recall are also essential for multi-step problem solving and real word applications.</a:t>
            </a:r>
          </a:p>
        </p:txBody>
      </p:sp>
      <p:sp>
        <p:nvSpPr>
          <p:cNvPr id="4" name="TextBox 3">
            <a:extLst>
              <a:ext uri="{FF2B5EF4-FFF2-40B4-BE49-F238E27FC236}">
                <a16:creationId xmlns:a16="http://schemas.microsoft.com/office/drawing/2014/main" id="{4714A7AC-B2D1-9468-73DF-B45386548A04}"/>
              </a:ext>
            </a:extLst>
          </p:cNvPr>
          <p:cNvSpPr txBox="1"/>
          <p:nvPr/>
        </p:nvSpPr>
        <p:spPr>
          <a:xfrm>
            <a:off x="616601" y="1570044"/>
            <a:ext cx="6220615" cy="1389291"/>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rPr>
              <a:t>We are going to teach times tables for 1 lesson per week as well as during daily starters. This lesson will involve a chance for children to be tested on their steps, independent practice of their next step and teacher led teaching of the times table.</a:t>
            </a:r>
          </a:p>
        </p:txBody>
      </p:sp>
      <p:sp>
        <p:nvSpPr>
          <p:cNvPr id="5" name="TextBox 4">
            <a:extLst>
              <a:ext uri="{FF2B5EF4-FFF2-40B4-BE49-F238E27FC236}">
                <a16:creationId xmlns:a16="http://schemas.microsoft.com/office/drawing/2014/main" id="{2BB007FD-729B-7C63-1949-92E056258845}"/>
              </a:ext>
            </a:extLst>
          </p:cNvPr>
          <p:cNvSpPr txBox="1"/>
          <p:nvPr/>
        </p:nvSpPr>
        <p:spPr>
          <a:xfrm>
            <a:off x="616601" y="2959335"/>
            <a:ext cx="6841473" cy="3476401"/>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000" b="0" i="0" u="sng"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rPr>
              <a:t>Maths Rockstars</a:t>
            </a:r>
          </a:p>
          <a:p>
            <a:pPr marL="457200" marR="0" lvl="0" indent="-4572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rPr>
              <a:t>Children assessed at the start of each year to gain a baseline</a:t>
            </a:r>
          </a:p>
          <a:p>
            <a:pPr marL="457200" marR="0" lvl="0" indent="-4572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rPr>
              <a:t>Have a step at a time to achieve- to move up, they must be able to recall previous 2 steps and complete new step within 3 minutes  </a:t>
            </a:r>
          </a:p>
          <a:p>
            <a:pPr marL="457200" marR="0" lvl="0" indent="-4572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rPr>
              <a:t>Children to have pupil log in book bags to show progress</a:t>
            </a:r>
          </a:p>
          <a:p>
            <a:pPr marL="457200" marR="0" lvl="0" indent="-4572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rPr>
              <a:t>Please ensure Maths Rockstars logs are in bookbags on a </a:t>
            </a:r>
            <a:r>
              <a:rPr lang="en-GB"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Wednesday</a:t>
            </a:r>
            <a:endParaRPr kumimoji="0" lang="en-GB" sz="1800" b="0" i="0" u="none" strike="noStrike" kern="1200" cap="none" spc="0" normalizeH="0" baseline="0" noProof="0" dirty="0">
              <a:ln>
                <a:noFill/>
              </a:ln>
              <a:solidFill>
                <a:prstClr val="black"/>
              </a:solidFill>
              <a:effectLst/>
              <a:uLnTx/>
              <a:uFillTx/>
              <a:latin typeface="Century Gothic" panose="020B050202020202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A484F32C-2B3F-9D7B-D05A-42426757A901}"/>
              </a:ext>
            </a:extLst>
          </p:cNvPr>
          <p:cNvPicPr>
            <a:picLocks noChangeAspect="1"/>
          </p:cNvPicPr>
          <p:nvPr/>
        </p:nvPicPr>
        <p:blipFill>
          <a:blip r:embed="rId4"/>
          <a:stretch>
            <a:fillRect/>
          </a:stretch>
        </p:blipFill>
        <p:spPr>
          <a:xfrm>
            <a:off x="7736364" y="3430598"/>
            <a:ext cx="4015129" cy="3005138"/>
          </a:xfrm>
          <a:prstGeom prst="rect">
            <a:avLst/>
          </a:prstGeom>
        </p:spPr>
      </p:pic>
      <p:pic>
        <p:nvPicPr>
          <p:cNvPr id="3" name="Picture 2">
            <a:extLst>
              <a:ext uri="{FF2B5EF4-FFF2-40B4-BE49-F238E27FC236}">
                <a16:creationId xmlns:a16="http://schemas.microsoft.com/office/drawing/2014/main" id="{BA9D4A0A-9FA8-611F-4147-007902C45E56}"/>
              </a:ext>
            </a:extLst>
          </p:cNvPr>
          <p:cNvPicPr>
            <a:picLocks noChangeAspect="1"/>
          </p:cNvPicPr>
          <p:nvPr/>
        </p:nvPicPr>
        <p:blipFill>
          <a:blip r:embed="rId5"/>
          <a:stretch>
            <a:fillRect/>
          </a:stretch>
        </p:blipFill>
        <p:spPr>
          <a:xfrm>
            <a:off x="7966506" y="2370824"/>
            <a:ext cx="2857500" cy="990600"/>
          </a:xfrm>
          <a:prstGeom prst="rect">
            <a:avLst/>
          </a:prstGeom>
        </p:spPr>
      </p:pic>
    </p:spTree>
    <p:extLst>
      <p:ext uri="{BB962C8B-B14F-4D97-AF65-F5344CB8AC3E}">
        <p14:creationId xmlns:p14="http://schemas.microsoft.com/office/powerpoint/2010/main" val="600904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C2F35-E41E-BE4F-8FD4-2DEFA671B483}"/>
              </a:ext>
            </a:extLst>
          </p:cNvPr>
          <p:cNvSpPr>
            <a:spLocks noGrp="1"/>
          </p:cNvSpPr>
          <p:nvPr>
            <p:ph type="title"/>
          </p:nvPr>
        </p:nvSpPr>
        <p:spPr>
          <a:xfrm>
            <a:off x="845870" y="422338"/>
            <a:ext cx="10058400" cy="1371600"/>
          </a:xfrm>
        </p:spPr>
        <p:txBody>
          <a:bodyPr/>
          <a:lstStyle/>
          <a:p>
            <a:r>
              <a:rPr lang="en-US" dirty="0"/>
              <a:t>Meet the Year 4 Team</a:t>
            </a:r>
          </a:p>
        </p:txBody>
      </p:sp>
      <p:sp>
        <p:nvSpPr>
          <p:cNvPr id="5" name="TextBox 4">
            <a:extLst>
              <a:ext uri="{FF2B5EF4-FFF2-40B4-BE49-F238E27FC236}">
                <a16:creationId xmlns:a16="http://schemas.microsoft.com/office/drawing/2014/main" id="{947AFF44-2662-CD4E-9ACD-3BD118D1397D}"/>
              </a:ext>
            </a:extLst>
          </p:cNvPr>
          <p:cNvSpPr txBox="1"/>
          <p:nvPr/>
        </p:nvSpPr>
        <p:spPr>
          <a:xfrm>
            <a:off x="9309283" y="4007055"/>
            <a:ext cx="1397876" cy="646331"/>
          </a:xfrm>
          <a:prstGeom prst="rect">
            <a:avLst/>
          </a:prstGeom>
          <a:noFill/>
        </p:spPr>
        <p:txBody>
          <a:bodyPr wrap="square" rtlCol="0">
            <a:spAutoFit/>
          </a:bodyPr>
          <a:lstStyle/>
          <a:p>
            <a:pPr algn="ctr"/>
            <a:r>
              <a:rPr lang="en-US" b="1" dirty="0"/>
              <a:t>Mrs Hunt</a:t>
            </a:r>
          </a:p>
          <a:p>
            <a:pPr algn="ctr"/>
            <a:r>
              <a:rPr lang="en-US" dirty="0"/>
              <a:t>HLTA</a:t>
            </a:r>
          </a:p>
        </p:txBody>
      </p:sp>
      <p:sp>
        <p:nvSpPr>
          <p:cNvPr id="6" name="TextBox 5">
            <a:extLst>
              <a:ext uri="{FF2B5EF4-FFF2-40B4-BE49-F238E27FC236}">
                <a16:creationId xmlns:a16="http://schemas.microsoft.com/office/drawing/2014/main" id="{61DA3A03-F766-A84A-8B1D-FF8BE2D02ED8}"/>
              </a:ext>
            </a:extLst>
          </p:cNvPr>
          <p:cNvSpPr txBox="1"/>
          <p:nvPr/>
        </p:nvSpPr>
        <p:spPr>
          <a:xfrm>
            <a:off x="735812" y="5133374"/>
            <a:ext cx="2559673" cy="923330"/>
          </a:xfrm>
          <a:prstGeom prst="rect">
            <a:avLst/>
          </a:prstGeom>
          <a:noFill/>
        </p:spPr>
        <p:txBody>
          <a:bodyPr wrap="square" rtlCol="0">
            <a:spAutoFit/>
          </a:bodyPr>
          <a:lstStyle/>
          <a:p>
            <a:pPr algn="ctr"/>
            <a:r>
              <a:rPr lang="en-US" b="1" dirty="0"/>
              <a:t>Mrs Bennett</a:t>
            </a:r>
          </a:p>
          <a:p>
            <a:pPr algn="ctr"/>
            <a:r>
              <a:rPr lang="en-US" dirty="0"/>
              <a:t>Class Teacher</a:t>
            </a:r>
          </a:p>
          <a:p>
            <a:pPr algn="ctr"/>
            <a:endParaRPr lang="en-US" b="1" dirty="0"/>
          </a:p>
        </p:txBody>
      </p:sp>
      <p:sp>
        <p:nvSpPr>
          <p:cNvPr id="3" name="TextBox 2">
            <a:extLst>
              <a:ext uri="{FF2B5EF4-FFF2-40B4-BE49-F238E27FC236}">
                <a16:creationId xmlns:a16="http://schemas.microsoft.com/office/drawing/2014/main" id="{583DE5AA-245C-3888-07E6-8B90D8217AF0}"/>
              </a:ext>
            </a:extLst>
          </p:cNvPr>
          <p:cNvSpPr txBox="1"/>
          <p:nvPr/>
        </p:nvSpPr>
        <p:spPr>
          <a:xfrm>
            <a:off x="4524512" y="1865606"/>
            <a:ext cx="2559673" cy="646331"/>
          </a:xfrm>
          <a:prstGeom prst="rect">
            <a:avLst/>
          </a:prstGeom>
          <a:noFill/>
        </p:spPr>
        <p:txBody>
          <a:bodyPr wrap="square" rtlCol="0">
            <a:spAutoFit/>
          </a:bodyPr>
          <a:lstStyle/>
          <a:p>
            <a:pPr algn="ctr"/>
            <a:r>
              <a:rPr lang="en-US" b="1" dirty="0"/>
              <a:t>Mrs Dawson</a:t>
            </a:r>
          </a:p>
          <a:p>
            <a:pPr algn="ctr"/>
            <a:r>
              <a:rPr lang="en-US" dirty="0"/>
              <a:t>Class Teacher</a:t>
            </a:r>
          </a:p>
        </p:txBody>
      </p:sp>
      <p:pic>
        <p:nvPicPr>
          <p:cNvPr id="23558" name="Picture 6" descr="https://www.henburyview.dorset.sch.uk/_site/data/files/images/pics/671A88547C412EE196128D0B287CA889.jpg"/>
          <p:cNvPicPr>
            <a:picLocks noChangeAspect="1" noChangeArrowheads="1"/>
          </p:cNvPicPr>
          <p:nvPr/>
        </p:nvPicPr>
        <p:blipFill>
          <a:blip r:embed="rId2"/>
          <a:srcRect/>
          <a:stretch>
            <a:fillRect/>
          </a:stretch>
        </p:blipFill>
        <p:spPr bwMode="auto">
          <a:xfrm rot="242047">
            <a:off x="8732967" y="781037"/>
            <a:ext cx="2550509" cy="3133483"/>
          </a:xfrm>
          <a:prstGeom prst="rect">
            <a:avLst/>
          </a:prstGeom>
          <a:noFill/>
        </p:spPr>
      </p:pic>
      <p:pic>
        <p:nvPicPr>
          <p:cNvPr id="8" name="Picture 7">
            <a:extLst>
              <a:ext uri="{FF2B5EF4-FFF2-40B4-BE49-F238E27FC236}">
                <a16:creationId xmlns:a16="http://schemas.microsoft.com/office/drawing/2014/main" id="{9E002C19-9746-9998-2703-E1DBE92F712A}"/>
              </a:ext>
            </a:extLst>
          </p:cNvPr>
          <p:cNvPicPr>
            <a:picLocks noChangeAspect="1"/>
          </p:cNvPicPr>
          <p:nvPr/>
        </p:nvPicPr>
        <p:blipFill>
          <a:blip r:embed="rId3"/>
          <a:srcRect r="5236"/>
          <a:stretch/>
        </p:blipFill>
        <p:spPr>
          <a:xfrm>
            <a:off x="4715582" y="2583605"/>
            <a:ext cx="2559672" cy="3637792"/>
          </a:xfrm>
          <a:prstGeom prst="rect">
            <a:avLst/>
          </a:prstGeom>
        </p:spPr>
      </p:pic>
      <p:pic>
        <p:nvPicPr>
          <p:cNvPr id="7" name="Picture 6">
            <a:extLst>
              <a:ext uri="{FF2B5EF4-FFF2-40B4-BE49-F238E27FC236}">
                <a16:creationId xmlns:a16="http://schemas.microsoft.com/office/drawing/2014/main" id="{C44ABC70-3046-5E2C-645F-0334AFADBE6E}"/>
              </a:ext>
            </a:extLst>
          </p:cNvPr>
          <p:cNvPicPr>
            <a:picLocks noChangeAspect="1"/>
          </p:cNvPicPr>
          <p:nvPr/>
        </p:nvPicPr>
        <p:blipFill>
          <a:blip r:embed="rId4"/>
          <a:stretch>
            <a:fillRect/>
          </a:stretch>
        </p:blipFill>
        <p:spPr>
          <a:xfrm rot="21432837">
            <a:off x="945653" y="1577139"/>
            <a:ext cx="2625167" cy="3486924"/>
          </a:xfrm>
          <a:prstGeom prst="rect">
            <a:avLst/>
          </a:prstGeom>
        </p:spPr>
      </p:pic>
    </p:spTree>
    <p:extLst>
      <p:ext uri="{BB962C8B-B14F-4D97-AF65-F5344CB8AC3E}">
        <p14:creationId xmlns:p14="http://schemas.microsoft.com/office/powerpoint/2010/main" val="169148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p:txBody>
          <a:bodyPr/>
          <a:lstStyle/>
          <a:p>
            <a:r>
              <a:rPr lang="en-US" dirty="0"/>
              <a:t>PE</a:t>
            </a:r>
          </a:p>
        </p:txBody>
      </p:sp>
      <p:sp>
        <p:nvSpPr>
          <p:cNvPr id="3" name="Content Placeholder 2">
            <a:extLst>
              <a:ext uri="{FF2B5EF4-FFF2-40B4-BE49-F238E27FC236}">
                <a16:creationId xmlns:a16="http://schemas.microsoft.com/office/drawing/2014/main" id="{F35A0B80-8AAF-814C-A1E9-A3306BE49380}"/>
              </a:ext>
            </a:extLst>
          </p:cNvPr>
          <p:cNvSpPr>
            <a:spLocks noGrp="1"/>
          </p:cNvSpPr>
          <p:nvPr>
            <p:ph idx="1"/>
          </p:nvPr>
        </p:nvSpPr>
        <p:spPr>
          <a:xfrm>
            <a:off x="1066800" y="1813560"/>
            <a:ext cx="10058400" cy="4139184"/>
          </a:xfrm>
        </p:spPr>
        <p:txBody>
          <a:bodyPr/>
          <a:lstStyle/>
          <a:p>
            <a:r>
              <a:rPr lang="en-US" sz="1800" dirty="0"/>
              <a:t>Our PE sessions are scheduled for </a:t>
            </a:r>
            <a:r>
              <a:rPr lang="en-US" sz="1800" b="1" dirty="0"/>
              <a:t>Tuesday</a:t>
            </a:r>
            <a:r>
              <a:rPr lang="en-US" sz="1800" dirty="0"/>
              <a:t> and </a:t>
            </a:r>
            <a:r>
              <a:rPr lang="en-US" sz="1800" b="1" dirty="0"/>
              <a:t>Wednesday</a:t>
            </a:r>
            <a:r>
              <a:rPr lang="en-US" sz="1800" dirty="0"/>
              <a:t>. Tuesday’s session will be an outdoor lesson and on Wednesday, we will be inside.</a:t>
            </a:r>
          </a:p>
          <a:p>
            <a:r>
              <a:rPr lang="en-US" sz="1800" dirty="0"/>
              <a:t>Please ensure that PE kits come into school on a Monday and we will send them home on a Friday to be washed. Please also check that all PE kit is clearly named and that the children have some warmer clothes (e.g. joggers, PE jumper) for when the weather starts to get colder</a:t>
            </a:r>
          </a:p>
          <a:p>
            <a:endParaRPr lang="en-US" dirty="0"/>
          </a:p>
        </p:txBody>
      </p:sp>
      <p:pic>
        <p:nvPicPr>
          <p:cNvPr id="3074" name="Picture 2" descr="Primary School Pe Stock Illustrations, Images &amp; Vectors | Shutterstock">
            <a:extLst>
              <a:ext uri="{FF2B5EF4-FFF2-40B4-BE49-F238E27FC236}">
                <a16:creationId xmlns:a16="http://schemas.microsoft.com/office/drawing/2014/main" id="{854610E8-C628-2340-8B36-1278266F98B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5000" b="81429" l="3916" r="94980">
                        <a14:foregroundMark x1="9438" y1="27143" x2="9438" y2="27143"/>
                        <a14:foregroundMark x1="8835" y1="53214" x2="8835" y2="53214"/>
                        <a14:foregroundMark x1="9036" y1="55357" x2="8735" y2="49286"/>
                        <a14:foregroundMark x1="8534" y1="46071" x2="8835" y2="48929"/>
                        <a14:foregroundMark x1="4016" y1="48929" x2="4016" y2="48929"/>
                        <a14:foregroundMark x1="12851" y1="40357" x2="12851" y2="40357"/>
                        <a14:foregroundMark x1="4920" y1="65000" x2="4920" y2="65000"/>
                        <a14:foregroundMark x1="15763" y1="56071" x2="15763" y2="56071"/>
                        <a14:foregroundMark x1="16566" y1="53214" x2="16566" y2="53214"/>
                        <a14:foregroundMark x1="23494" y1="54286" x2="23494" y2="54286"/>
                        <a14:foregroundMark x1="16667" y1="51429" x2="16667" y2="51429"/>
                        <a14:foregroundMark x1="26506" y1="28214" x2="26506" y2="28214"/>
                        <a14:foregroundMark x1="20281" y1="50714" x2="20281" y2="50714"/>
                        <a14:foregroundMark x1="20984" y1="43929" x2="20984" y2="43929"/>
                        <a14:foregroundMark x1="28414" y1="47500" x2="28414" y2="47500"/>
                        <a14:foregroundMark x1="24398" y1="79643" x2="24398" y2="79643"/>
                        <a14:foregroundMark x1="18273" y1="60357" x2="18273" y2="60357"/>
                        <a14:foregroundMark x1="36446" y1="36786" x2="36446" y2="36786"/>
                        <a14:foregroundMark x1="35442" y1="50357" x2="35442" y2="50357"/>
                        <a14:foregroundMark x1="31426" y1="46786" x2="31426" y2="46786"/>
                        <a14:foregroundMark x1="32831" y1="40000" x2="32831" y2="40000"/>
                        <a14:foregroundMark x1="41466" y1="51786" x2="41466" y2="51786"/>
                        <a14:foregroundMark x1="38554" y1="56429" x2="38554" y2="56429"/>
                        <a14:foregroundMark x1="34438" y1="59643" x2="34438" y2="59643"/>
                        <a14:foregroundMark x1="43574" y1="65000" x2="43574" y2="65000"/>
                        <a14:foregroundMark x1="46185" y1="48571" x2="46185" y2="48571"/>
                        <a14:foregroundMark x1="47289" y1="41786" x2="47289" y2="41786"/>
                        <a14:foregroundMark x1="55924" y1="52857" x2="55924" y2="52857"/>
                        <a14:foregroundMark x1="54518" y1="57857" x2="54518" y2="57857"/>
                        <a14:foregroundMark x1="60442" y1="50357" x2="60442" y2="50357"/>
                        <a14:foregroundMark x1="68775" y1="46786" x2="68775" y2="46786"/>
                        <a14:foregroundMark x1="57430" y1="61786" x2="57430" y2="61786"/>
                        <a14:foregroundMark x1="75502" y1="49643" x2="75502" y2="49643"/>
                        <a14:foregroundMark x1="71185" y1="46429" x2="71185" y2="46429"/>
                        <a14:foregroundMark x1="71285" y1="64286" x2="71285" y2="64286"/>
                        <a14:foregroundMark x1="82530" y1="61429" x2="82530" y2="61429"/>
                        <a14:foregroundMark x1="89759" y1="30357" x2="89759" y2="30357"/>
                        <a14:foregroundMark x1="91365" y1="35714" x2="91365" y2="35714"/>
                        <a14:foregroundMark x1="94679" y1="38571" x2="94679" y2="38571"/>
                        <a14:foregroundMark x1="85442" y1="50000" x2="85442" y2="50000"/>
                        <a14:foregroundMark x1="89157" y1="58929" x2="89157" y2="58929"/>
                        <a14:foregroundMark x1="94679" y1="55714" x2="94679" y2="55714"/>
                        <a14:foregroundMark x1="94980" y1="72500" x2="94980" y2="72500"/>
                        <a14:foregroundMark x1="91968" y1="57857" x2="91968" y2="57857"/>
                        <a14:foregroundMark x1="90663" y1="62857" x2="90663" y2="62857"/>
                        <a14:foregroundMark x1="93273" y1="60000" x2="93273" y2="60000"/>
                        <a14:foregroundMark x1="82831" y1="70000" x2="82831" y2="70000"/>
                        <a14:foregroundMark x1="83434" y1="57143" x2="83434" y2="57143"/>
                        <a14:foregroundMark x1="84739" y1="70714" x2="84739" y2="70714"/>
                        <a14:foregroundMark x1="91064" y1="29643" x2="91064" y2="29643"/>
                        <a14:foregroundMark x1="90964" y1="28929" x2="90964" y2="28929"/>
                        <a14:foregroundMark x1="90863" y1="27857" x2="91165" y2="31429"/>
                        <a14:foregroundMark x1="50502" y1="56429" x2="50502" y2="56429"/>
                        <a14:foregroundMark x1="66165" y1="76786" x2="66165" y2="76786"/>
                        <a14:foregroundMark x1="39960" y1="70357" x2="40161" y2="70714"/>
                        <a14:foregroundMark x1="40562" y1="50000" x2="40562" y2="50000"/>
                        <a14:foregroundMark x1="33936" y1="41786" x2="33936" y2="41786"/>
                        <a14:foregroundMark x1="34538" y1="43214" x2="34538" y2="43214"/>
                        <a14:foregroundMark x1="37651" y1="52857" x2="37651" y2="52857"/>
                        <a14:foregroundMark x1="28916" y1="67143" x2="28916" y2="67143"/>
                        <a14:foregroundMark x1="13153" y1="40714" x2="13153" y2="40714"/>
                        <a14:foregroundMark x1="5120" y1="40357" x2="5120" y2="40357"/>
                        <a14:foregroundMark x1="11145" y1="48571" x2="11145" y2="48571"/>
                        <a14:foregroundMark x1="55321" y1="73929" x2="55321" y2="73929"/>
                        <a14:foregroundMark x1="52410" y1="55000" x2="52410" y2="55000"/>
                        <a14:foregroundMark x1="61044" y1="42857" x2="61044" y2="42857"/>
                        <a14:foregroundMark x1="79217" y1="54286" x2="79217" y2="54286"/>
                        <a14:foregroundMark x1="89458" y1="58571" x2="89458" y2="58571"/>
                        <a14:backgroundMark x1="12550" y1="42500" x2="12550" y2="42500"/>
                        <a14:backgroundMark x1="11747" y1="51429" x2="11747" y2="51429"/>
                        <a14:backgroundMark x1="32631" y1="47143" x2="32631" y2="47143"/>
                        <a14:backgroundMark x1="27209" y1="50357" x2="27209" y2="50357"/>
                        <a14:backgroundMark x1="62651" y1="46786" x2="62651" y2="46786"/>
                        <a14:backgroundMark x1="78213" y1="55714" x2="78213" y2="55714"/>
                        <a14:backgroundMark x1="91064" y1="56429" x2="91064" y2="56429"/>
                      </a14:backgroundRemoval>
                    </a14:imgEffect>
                  </a14:imgLayer>
                </a14:imgProps>
              </a:ext>
              <a:ext uri="{28A0092B-C50C-407E-A947-70E740481C1C}">
                <a14:useLocalDpi xmlns:a14="http://schemas.microsoft.com/office/drawing/2010/main" val="0"/>
              </a:ext>
            </a:extLst>
          </a:blip>
          <a:srcRect t="7468" b="10272"/>
          <a:stretch/>
        </p:blipFill>
        <p:spPr bwMode="auto">
          <a:xfrm>
            <a:off x="965974" y="4041879"/>
            <a:ext cx="10220186" cy="2363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25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457200" y="411480"/>
            <a:ext cx="777240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2C5F2D"/>
                </a:solidFill>
                <a:effectLst/>
                <a:uLnTx/>
                <a:uFillTx/>
                <a:latin typeface="Cambria" pitchFamily="34" charset="0"/>
                <a:ea typeface="Cambria" pitchFamily="34" charset="-122"/>
                <a:cs typeface="Cambria" pitchFamily="34" charset="-120"/>
              </a:rPr>
              <a:t>Forest School</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txBox="1"/>
          <p:nvPr/>
        </p:nvSpPr>
        <p:spPr>
          <a:xfrm>
            <a:off x="457200" y="1051560"/>
            <a:ext cx="77724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Learning, growing and exploring outdoors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9052560" y="457200"/>
            <a:ext cx="2679192" cy="777240"/>
          </a:xfrm>
          <a:prstGeom prst="roundRect">
            <a:avLst>
              <a:gd name="adj" fmla="val 14118"/>
            </a:avLst>
          </a:prstGeom>
          <a:solidFill>
            <a:srgbClr val="2C5F2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Image 0" descr="icon_calendar.png"/>
          <p:cNvPicPr>
            <a:picLocks noChangeAspect="1"/>
          </p:cNvPicPr>
          <p:nvPr/>
        </p:nvPicPr>
        <p:blipFill>
          <a:blip r:embed="rId3"/>
          <a:stretch>
            <a:fillRect/>
          </a:stretch>
        </p:blipFill>
        <p:spPr>
          <a:xfrm>
            <a:off x="9189720" y="603504"/>
            <a:ext cx="457200" cy="457200"/>
          </a:xfrm>
          <a:prstGeom prst="rect">
            <a:avLst/>
          </a:prstGeom>
        </p:spPr>
      </p:pic>
      <p:sp>
        <p:nvSpPr>
          <p:cNvPr id="6" name="Text 3"/>
          <p:cNvSpPr txBox="1"/>
          <p:nvPr/>
        </p:nvSpPr>
        <p:spPr>
          <a:xfrm>
            <a:off x="9692640" y="457200"/>
            <a:ext cx="196596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Every Wednesday</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457200" y="1691640"/>
            <a:ext cx="5394960" cy="4663440"/>
          </a:xfrm>
          <a:prstGeom prst="roundRect">
            <a:avLst>
              <a:gd name="adj" fmla="val 2353"/>
            </a:avLst>
          </a:prstGeom>
          <a:solidFill>
            <a:srgbClr val="97BC62">
              <a:alpha val="18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5"/>
          <p:cNvSpPr/>
          <p:nvPr/>
        </p:nvSpPr>
        <p:spPr>
          <a:xfrm>
            <a:off x="822960" y="2057400"/>
            <a:ext cx="822960" cy="822960"/>
          </a:xfrm>
          <a:prstGeom prst="ellipse">
            <a:avLst/>
          </a:prstGeom>
          <a:solidFill>
            <a:srgbClr val="2C5F2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Image 1" descr="icon_tree.png"/>
          <p:cNvPicPr>
            <a:picLocks noChangeAspect="1"/>
          </p:cNvPicPr>
          <p:nvPr/>
        </p:nvPicPr>
        <p:blipFill>
          <a:blip r:embed="rId4"/>
          <a:stretch>
            <a:fillRect/>
          </a:stretch>
        </p:blipFill>
        <p:spPr>
          <a:xfrm>
            <a:off x="987552" y="2221992"/>
            <a:ext cx="493776" cy="493776"/>
          </a:xfrm>
          <a:prstGeom prst="rect">
            <a:avLst/>
          </a:prstGeom>
        </p:spPr>
      </p:pic>
      <p:sp>
        <p:nvSpPr>
          <p:cNvPr id="10" name="Text 6"/>
          <p:cNvSpPr txBox="1"/>
          <p:nvPr/>
        </p:nvSpPr>
        <p:spPr>
          <a:xfrm>
            <a:off x="1828800" y="2057400"/>
            <a:ext cx="384048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C5F2D"/>
                </a:solidFill>
                <a:effectLst/>
                <a:uLnTx/>
                <a:uFillTx/>
                <a:latin typeface="Cambria" pitchFamily="34" charset="0"/>
                <a:ea typeface="Cambria" pitchFamily="34" charset="-122"/>
                <a:cs typeface="Cambria" pitchFamily="34" charset="-120"/>
              </a:rPr>
              <a:t>Our Ethos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txBox="1"/>
          <p:nvPr/>
        </p:nvSpPr>
        <p:spPr>
          <a:xfrm>
            <a:off x="822960" y="2971800"/>
            <a:ext cx="4663440" cy="2011680"/>
          </a:xfrm>
          <a:prstGeom prst="rect">
            <a:avLst/>
          </a:prstGeom>
          <a:noFill/>
          <a:ln/>
        </p:spPr>
        <p:txBody>
          <a:bodyPr wrap="square" lIns="0" tIns="0" rIns="0" bIns="0" rtlCol="0" anchor="ctr"/>
          <a:lstStyle/>
          <a:p>
            <a:pPr marL="0" marR="0" lvl="0" indent="0" algn="l" defTabSz="914400" rtl="0" eaLnBrk="1" fontAlgn="auto" latinLnBrk="0" hangingPunct="1">
              <a:lnSpc>
                <a:spcPct val="125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Forest School is hands-on, child-led learning outdoors. Through play, exploration and managed risk-taking in our woodland area, children build confidence, resilience, teamwork and a lifelong connection with nature — come rain or shine!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8"/>
          <p:cNvSpPr txBox="1"/>
          <p:nvPr/>
        </p:nvSpPr>
        <p:spPr>
          <a:xfrm>
            <a:off x="822960" y="5120640"/>
            <a:ext cx="4663440" cy="10058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2C5F2D"/>
                </a:solidFill>
                <a:effectLst/>
                <a:uLnTx/>
                <a:uFillTx/>
                <a:latin typeface="Calibri" pitchFamily="34" charset="0"/>
                <a:ea typeface="Calibri" pitchFamily="34" charset="-122"/>
                <a:cs typeface="Calibri" pitchFamily="34" charset="-120"/>
              </a:rPr>
              <a:t>Sessions are led by Mr. Guppy and run in all but the most severe weather.</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9"/>
          <p:cNvSpPr/>
          <p:nvPr/>
        </p:nvSpPr>
        <p:spPr>
          <a:xfrm>
            <a:off x="6126480" y="1783080"/>
            <a:ext cx="822960" cy="822960"/>
          </a:xfrm>
          <a:prstGeom prst="ellipse">
            <a:avLst/>
          </a:prstGeom>
          <a:solidFill>
            <a:srgbClr val="2C5F2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2" descr="icon_calendar.png"/>
          <p:cNvPicPr>
            <a:picLocks noChangeAspect="1"/>
          </p:cNvPicPr>
          <p:nvPr/>
        </p:nvPicPr>
        <p:blipFill>
          <a:blip r:embed="rId3"/>
          <a:stretch>
            <a:fillRect/>
          </a:stretch>
        </p:blipFill>
        <p:spPr>
          <a:xfrm>
            <a:off x="6291072" y="1947672"/>
            <a:ext cx="493776" cy="493776"/>
          </a:xfrm>
          <a:prstGeom prst="rect">
            <a:avLst/>
          </a:prstGeom>
        </p:spPr>
      </p:pic>
      <p:sp>
        <p:nvSpPr>
          <p:cNvPr id="15" name="Text 10"/>
          <p:cNvSpPr txBox="1"/>
          <p:nvPr/>
        </p:nvSpPr>
        <p:spPr>
          <a:xfrm>
            <a:off x="7178040" y="1737360"/>
            <a:ext cx="44805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5F2D"/>
                </a:solidFill>
                <a:effectLst/>
                <a:uLnTx/>
                <a:uFillTx/>
                <a:latin typeface="Calibri" pitchFamily="34" charset="0"/>
                <a:ea typeface="Calibri" pitchFamily="34" charset="-122"/>
                <a:cs typeface="Calibri" pitchFamily="34" charset="-120"/>
              </a:rPr>
              <a:t>Every Wednesday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1"/>
          <p:cNvSpPr txBox="1"/>
          <p:nvPr/>
        </p:nvSpPr>
        <p:spPr>
          <a:xfrm>
            <a:off x="7178040" y="2148840"/>
            <a:ext cx="4480560" cy="86868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Forest School takes place weekly, on Wednesdays, for the whole class. Morning or afternoon sessions.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6126480" y="3246120"/>
            <a:ext cx="822960" cy="822960"/>
          </a:xfrm>
          <a:prstGeom prst="ellipse">
            <a:avLst/>
          </a:prstGeom>
          <a:solidFill>
            <a:srgbClr val="2C5F2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8" name="Image 3" descr="icon_tshirt.png"/>
          <p:cNvPicPr>
            <a:picLocks noChangeAspect="1"/>
          </p:cNvPicPr>
          <p:nvPr/>
        </p:nvPicPr>
        <p:blipFill>
          <a:blip r:embed="rId5"/>
          <a:stretch>
            <a:fillRect/>
          </a:stretch>
        </p:blipFill>
        <p:spPr>
          <a:xfrm>
            <a:off x="6291072" y="3410712"/>
            <a:ext cx="493776" cy="493776"/>
          </a:xfrm>
          <a:prstGeom prst="rect">
            <a:avLst/>
          </a:prstGeom>
        </p:spPr>
      </p:pic>
      <p:sp>
        <p:nvSpPr>
          <p:cNvPr id="19" name="Text 13"/>
          <p:cNvSpPr txBox="1"/>
          <p:nvPr/>
        </p:nvSpPr>
        <p:spPr>
          <a:xfrm>
            <a:off x="7178040" y="3200400"/>
            <a:ext cx="44805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5F2D"/>
                </a:solidFill>
                <a:effectLst/>
                <a:uLnTx/>
                <a:uFillTx/>
                <a:latin typeface="Calibri" pitchFamily="34" charset="0"/>
                <a:ea typeface="Calibri" pitchFamily="34" charset="-122"/>
                <a:cs typeface="Calibri" pitchFamily="34" charset="-120"/>
              </a:rPr>
              <a:t>Non-School Uniform</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4"/>
          <p:cNvSpPr txBox="1"/>
          <p:nvPr/>
        </p:nvSpPr>
        <p:spPr>
          <a:xfrm>
            <a:off x="7178040" y="3611880"/>
            <a:ext cx="4480560" cy="86868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Please send your child in old clothes they don’t mind getting wet or muddy — no school uniform on Forest School days.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5"/>
          <p:cNvSpPr/>
          <p:nvPr/>
        </p:nvSpPr>
        <p:spPr>
          <a:xfrm>
            <a:off x="6126480" y="4709160"/>
            <a:ext cx="822960" cy="822960"/>
          </a:xfrm>
          <a:prstGeom prst="ellipse">
            <a:avLst/>
          </a:prstGeom>
          <a:solidFill>
            <a:srgbClr val="2C5F2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Image 4" descr="icon_boot.png"/>
          <p:cNvPicPr>
            <a:picLocks noChangeAspect="1"/>
          </p:cNvPicPr>
          <p:nvPr/>
        </p:nvPicPr>
        <p:blipFill>
          <a:blip r:embed="rId6"/>
          <a:stretch>
            <a:fillRect/>
          </a:stretch>
        </p:blipFill>
        <p:spPr>
          <a:xfrm>
            <a:off x="6291072" y="4873752"/>
            <a:ext cx="493776" cy="493776"/>
          </a:xfrm>
          <a:prstGeom prst="rect">
            <a:avLst/>
          </a:prstGeom>
        </p:spPr>
      </p:pic>
      <p:sp>
        <p:nvSpPr>
          <p:cNvPr id="23" name="Text 16"/>
          <p:cNvSpPr txBox="1"/>
          <p:nvPr/>
        </p:nvSpPr>
        <p:spPr>
          <a:xfrm>
            <a:off x="7178040" y="4663440"/>
            <a:ext cx="44805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5F2D"/>
                </a:solidFill>
                <a:effectLst/>
                <a:uLnTx/>
                <a:uFillTx/>
                <a:latin typeface="Calibri" pitchFamily="34" charset="0"/>
                <a:ea typeface="Calibri" pitchFamily="34" charset="-122"/>
                <a:cs typeface="Calibri" pitchFamily="34" charset="-120"/>
              </a:rPr>
              <a:t>Waterproofs &amp; Boots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17"/>
          <p:cNvSpPr txBox="1"/>
          <p:nvPr/>
        </p:nvSpPr>
        <p:spPr>
          <a:xfrm>
            <a:off x="7178040" y="5074920"/>
            <a:ext cx="4480560" cy="86868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Pack waterproofs and wellies/boots in a separate, named bag, ready to change into.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99905" y="309601"/>
            <a:ext cx="4901342" cy="1371600"/>
          </a:xfrm>
        </p:spPr>
        <p:txBody>
          <a:bodyPr/>
          <a:lstStyle/>
          <a:p>
            <a:r>
              <a:rPr lang="en-US" dirty="0"/>
              <a:t>Things to Remember </a:t>
            </a:r>
          </a:p>
        </p:txBody>
      </p:sp>
      <p:pic>
        <p:nvPicPr>
          <p:cNvPr id="4" name="Picture 3">
            <a:extLst>
              <a:ext uri="{FF2B5EF4-FFF2-40B4-BE49-F238E27FC236}">
                <a16:creationId xmlns:a16="http://schemas.microsoft.com/office/drawing/2014/main" id="{A4A08C43-F494-D242-986D-96AC5D5DD0E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534" b="99012" l="7987" r="94343">
                        <a14:foregroundMark x1="62230" y1="9486" x2="62230" y2="9486"/>
                        <a14:foregroundMark x1="88353" y1="23320" x2="88353" y2="23320"/>
                        <a14:foregroundMark x1="87521" y1="19960" x2="90682" y2="36759"/>
                        <a14:foregroundMark x1="94509" y1="28854" x2="94509" y2="46245"/>
                        <a14:foregroundMark x1="89517" y1="83794" x2="83195" y2="94664"/>
                        <a14:foregroundMark x1="81864" y1="97431" x2="88686" y2="99209"/>
                        <a14:foregroundMark x1="72047" y1="25099" x2="70882" y2="29644"/>
                        <a14:foregroundMark x1="79700" y1="22727" x2="65724" y2="24506"/>
                        <a14:foregroundMark x1="73045" y1="25296" x2="70216" y2="33597"/>
                        <a14:foregroundMark x1="8153" y1="32609" x2="9151" y2="29644"/>
                        <a14:foregroundMark x1="36606" y1="7905" x2="37438" y2="5534"/>
                      </a14:backgroundRemoval>
                    </a14:imgEffect>
                  </a14:imgLayer>
                </a14:imgProps>
              </a:ext>
            </a:extLst>
          </a:blip>
          <a:stretch>
            <a:fillRect/>
          </a:stretch>
        </p:blipFill>
        <p:spPr>
          <a:xfrm rot="20094890">
            <a:off x="3128081" y="5168635"/>
            <a:ext cx="1160453" cy="977020"/>
          </a:xfrm>
          <a:prstGeom prst="rect">
            <a:avLst/>
          </a:prstGeom>
        </p:spPr>
      </p:pic>
      <p:pic>
        <p:nvPicPr>
          <p:cNvPr id="4098" name="Picture 2" descr="Personalised and Standard Exercise Books - ExerciseBooksDIrect.co.uk-203mm  x 165mm Reading Record Book 40 Page Yellow - Pack 100">
            <a:extLst>
              <a:ext uri="{FF2B5EF4-FFF2-40B4-BE49-F238E27FC236}">
                <a16:creationId xmlns:a16="http://schemas.microsoft.com/office/drawing/2014/main" id="{A8A110F4-1422-0543-B906-97E5395EC36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334" t="5275" r="19332" b="4925"/>
          <a:stretch/>
        </p:blipFill>
        <p:spPr bwMode="auto">
          <a:xfrm rot="715045">
            <a:off x="1975282" y="5146205"/>
            <a:ext cx="849413" cy="10218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85B1621-5624-F94A-8B20-7A8E27CB7E51}"/>
              </a:ext>
            </a:extLst>
          </p:cNvPr>
          <p:cNvSpPr txBox="1"/>
          <p:nvPr/>
        </p:nvSpPr>
        <p:spPr>
          <a:xfrm>
            <a:off x="599905" y="1495049"/>
            <a:ext cx="4849782" cy="3416320"/>
          </a:xfrm>
          <a:prstGeom prst="rect">
            <a:avLst/>
          </a:prstGeom>
          <a:noFill/>
        </p:spPr>
        <p:txBody>
          <a:bodyPr wrap="square" rtlCol="0">
            <a:spAutoFit/>
          </a:bodyPr>
          <a:lstStyle/>
          <a:p>
            <a:r>
              <a:rPr lang="en-US" u="sng" dirty="0"/>
              <a:t>Bookbags and Reading Records</a:t>
            </a:r>
          </a:p>
          <a:p>
            <a:r>
              <a:rPr lang="en-US" dirty="0"/>
              <a:t>Please ensure bookbags come into school </a:t>
            </a:r>
            <a:r>
              <a:rPr lang="en-US" b="1" dirty="0"/>
              <a:t>everyday</a:t>
            </a:r>
            <a:r>
              <a:rPr lang="en-US" dirty="0"/>
              <a:t>. This is so we can record any reading we do or give out any letters. </a:t>
            </a:r>
          </a:p>
          <a:p>
            <a:r>
              <a:rPr lang="en-US" dirty="0"/>
              <a:t>In KS2, the children can </a:t>
            </a:r>
            <a:r>
              <a:rPr lang="en-US" b="1" dirty="0"/>
              <a:t>change their choice book whenever they wish</a:t>
            </a:r>
            <a:r>
              <a:rPr lang="en-US" dirty="0"/>
              <a:t>. We will endeavor to remind the children daily to change their books if they need to.</a:t>
            </a:r>
          </a:p>
          <a:p>
            <a:r>
              <a:rPr lang="en-US" dirty="0"/>
              <a:t>We will be checking reading records every </a:t>
            </a:r>
            <a:r>
              <a:rPr lang="en-US" b="1" dirty="0"/>
              <a:t>Wednesday</a:t>
            </a:r>
            <a:r>
              <a:rPr lang="en-US" dirty="0"/>
              <a:t> to acknowledge any comments you have made and to monitor children reading regularly. </a:t>
            </a:r>
          </a:p>
        </p:txBody>
      </p:sp>
      <p:sp>
        <p:nvSpPr>
          <p:cNvPr id="10" name="TextBox 9">
            <a:extLst>
              <a:ext uri="{FF2B5EF4-FFF2-40B4-BE49-F238E27FC236}">
                <a16:creationId xmlns:a16="http://schemas.microsoft.com/office/drawing/2014/main" id="{022BC8D5-81FC-B34D-B9A6-FA8665A82F7C}"/>
              </a:ext>
            </a:extLst>
          </p:cNvPr>
          <p:cNvSpPr txBox="1"/>
          <p:nvPr/>
        </p:nvSpPr>
        <p:spPr>
          <a:xfrm>
            <a:off x="5613998" y="752955"/>
            <a:ext cx="4901342" cy="1200329"/>
          </a:xfrm>
          <a:prstGeom prst="rect">
            <a:avLst/>
          </a:prstGeom>
          <a:noFill/>
        </p:spPr>
        <p:txBody>
          <a:bodyPr wrap="square" rtlCol="0">
            <a:spAutoFit/>
          </a:bodyPr>
          <a:lstStyle/>
          <a:p>
            <a:r>
              <a:rPr lang="en-US" u="sng" dirty="0"/>
              <a:t>Spelling Logs</a:t>
            </a:r>
          </a:p>
          <a:p>
            <a:r>
              <a:rPr lang="en-US" dirty="0"/>
              <a:t>Please ensure spelling logs come into school on a </a:t>
            </a:r>
            <a:r>
              <a:rPr lang="en-US" b="1" dirty="0"/>
              <a:t>Wednesday </a:t>
            </a:r>
            <a:r>
              <a:rPr lang="en-US" dirty="0"/>
              <a:t>so the new spellings can be stuck in and the previous week can be marked.</a:t>
            </a:r>
          </a:p>
        </p:txBody>
      </p:sp>
      <p:pic>
        <p:nvPicPr>
          <p:cNvPr id="9" name="Picture 8">
            <a:extLst>
              <a:ext uri="{FF2B5EF4-FFF2-40B4-BE49-F238E27FC236}">
                <a16:creationId xmlns:a16="http://schemas.microsoft.com/office/drawing/2014/main" id="{C8BFC666-3010-1943-B473-5F9689F8223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000" b="89778" l="3556" r="94667">
                        <a14:foregroundMark x1="17778" y1="80889" x2="24444" y2="53778"/>
                        <a14:foregroundMark x1="23111" y1="81778" x2="44889" y2="87111"/>
                        <a14:foregroundMark x1="21778" y1="52000" x2="20000" y2="61333"/>
                        <a14:foregroundMark x1="36444" y1="14222" x2="29778" y2="29778"/>
                        <a14:foregroundMark x1="29778" y1="29778" x2="29778" y2="30222"/>
                        <a14:foregroundMark x1="90667" y1="83556" x2="90667" y2="83556"/>
                        <a14:foregroundMark x1="94667" y1="87111" x2="94667" y2="87111"/>
                        <a14:foregroundMark x1="4889" y1="80889" x2="4889" y2="80889"/>
                        <a14:foregroundMark x1="29333" y1="25778" x2="29333" y2="25778"/>
                        <a14:foregroundMark x1="30222" y1="22222" x2="30222" y2="22222"/>
                        <a14:foregroundMark x1="32000" y1="19111" x2="32000" y2="19111"/>
                        <a14:foregroundMark x1="20889" y1="50222" x2="20889" y2="50222"/>
                        <a14:foregroundMark x1="25778" y1="32444" x2="25778" y2="32444"/>
                        <a14:foregroundMark x1="27556" y1="30667" x2="27556" y2="30667"/>
                        <a14:foregroundMark x1="27111" y1="29333" x2="27111" y2="29333"/>
                        <a14:foregroundMark x1="27111" y1="28444" x2="27111" y2="28444"/>
                        <a14:foregroundMark x1="24889" y1="37333" x2="24889" y2="37333"/>
                        <a14:foregroundMark x1="24000" y1="38667" x2="24000" y2="38667"/>
                        <a14:foregroundMark x1="23111" y1="40444" x2="23111" y2="40444"/>
                        <a14:foregroundMark x1="22667" y1="42222" x2="22667" y2="42222"/>
                        <a14:foregroundMark x1="22667" y1="44000" x2="22667" y2="44000"/>
                        <a14:foregroundMark x1="43111" y1="8000" x2="43111" y2="8000"/>
                        <a14:foregroundMark x1="37333" y1="12000" x2="37333" y2="12000"/>
                        <a14:foregroundMark x1="38667" y1="11556" x2="38667" y2="11556"/>
                        <a14:foregroundMark x1="21333" y1="48000" x2="21333" y2="48000"/>
                        <a14:foregroundMark x1="25333" y1="35111" x2="25333" y2="35111"/>
                        <a14:foregroundMark x1="28444" y1="23556" x2="28444" y2="23556"/>
                        <a14:foregroundMark x1="29333" y1="86667" x2="29333" y2="86667"/>
                        <a14:foregroundMark x1="32000" y1="86667" x2="32000" y2="86667"/>
                        <a14:foregroundMark x1="35556" y1="88000" x2="35556" y2="88000"/>
                        <a14:foregroundMark x1="38222" y1="88889" x2="38222" y2="88889"/>
                        <a14:foregroundMark x1="40000" y1="89333" x2="40000" y2="89333"/>
                        <a14:foregroundMark x1="42667" y1="90222" x2="42667" y2="90222"/>
                        <a14:foregroundMark x1="30667" y1="87556" x2="30667" y2="87556"/>
                        <a14:foregroundMark x1="3556" y1="79556" x2="3556" y2="79556"/>
                      </a14:backgroundRemoval>
                    </a14:imgEffect>
                  </a14:imgLayer>
                </a14:imgProps>
              </a:ext>
            </a:extLst>
          </a:blip>
          <a:stretch>
            <a:fillRect/>
          </a:stretch>
        </p:blipFill>
        <p:spPr>
          <a:xfrm>
            <a:off x="10515340" y="3028846"/>
            <a:ext cx="1477328" cy="1477328"/>
          </a:xfrm>
          <a:prstGeom prst="rect">
            <a:avLst/>
          </a:prstGeom>
        </p:spPr>
      </p:pic>
      <p:sp>
        <p:nvSpPr>
          <p:cNvPr id="12" name="TextBox 11">
            <a:extLst>
              <a:ext uri="{FF2B5EF4-FFF2-40B4-BE49-F238E27FC236}">
                <a16:creationId xmlns:a16="http://schemas.microsoft.com/office/drawing/2014/main" id="{88B55CD2-538B-5349-A67C-515518CEA217}"/>
              </a:ext>
            </a:extLst>
          </p:cNvPr>
          <p:cNvSpPr txBox="1"/>
          <p:nvPr/>
        </p:nvSpPr>
        <p:spPr>
          <a:xfrm>
            <a:off x="5501247" y="2637887"/>
            <a:ext cx="2536852" cy="1200329"/>
          </a:xfrm>
          <a:prstGeom prst="rect">
            <a:avLst/>
          </a:prstGeom>
          <a:noFill/>
        </p:spPr>
        <p:txBody>
          <a:bodyPr wrap="square" rtlCol="0">
            <a:spAutoFit/>
          </a:bodyPr>
          <a:lstStyle/>
          <a:p>
            <a:r>
              <a:rPr lang="en-US" u="sng" dirty="0"/>
              <a:t>Home Learning</a:t>
            </a:r>
          </a:p>
          <a:p>
            <a:r>
              <a:rPr lang="en-US" dirty="0"/>
              <a:t>Out on a Thursday or Friday - please hand in by Wednesdays.</a:t>
            </a:r>
          </a:p>
        </p:txBody>
      </p:sp>
      <p:sp>
        <p:nvSpPr>
          <p:cNvPr id="15" name="TextBox 14">
            <a:extLst>
              <a:ext uri="{FF2B5EF4-FFF2-40B4-BE49-F238E27FC236}">
                <a16:creationId xmlns:a16="http://schemas.microsoft.com/office/drawing/2014/main" id="{4AD5AB3D-F67B-5B4C-858D-3A487A1A6B18}"/>
              </a:ext>
            </a:extLst>
          </p:cNvPr>
          <p:cNvSpPr txBox="1"/>
          <p:nvPr/>
        </p:nvSpPr>
        <p:spPr>
          <a:xfrm>
            <a:off x="8220930" y="2629565"/>
            <a:ext cx="2536852" cy="1200329"/>
          </a:xfrm>
          <a:prstGeom prst="rect">
            <a:avLst/>
          </a:prstGeom>
          <a:noFill/>
        </p:spPr>
        <p:txBody>
          <a:bodyPr wrap="square" rtlCol="0">
            <a:spAutoFit/>
          </a:bodyPr>
          <a:lstStyle/>
          <a:p>
            <a:r>
              <a:rPr lang="en-US" u="sng" dirty="0"/>
              <a:t>PE Kits</a:t>
            </a:r>
          </a:p>
          <a:p>
            <a:r>
              <a:rPr lang="en-US" dirty="0"/>
              <a:t>PE kits need to come in on a </a:t>
            </a:r>
            <a:r>
              <a:rPr lang="en-US" b="1" dirty="0"/>
              <a:t>Monday</a:t>
            </a:r>
            <a:r>
              <a:rPr lang="en-US" dirty="0"/>
              <a:t> and will be sent home every </a:t>
            </a:r>
            <a:r>
              <a:rPr lang="en-US" b="1" dirty="0"/>
              <a:t>Friday.</a:t>
            </a:r>
          </a:p>
        </p:txBody>
      </p:sp>
      <p:sp>
        <p:nvSpPr>
          <p:cNvPr id="17" name="TextBox 16">
            <a:extLst>
              <a:ext uri="{FF2B5EF4-FFF2-40B4-BE49-F238E27FC236}">
                <a16:creationId xmlns:a16="http://schemas.microsoft.com/office/drawing/2014/main" id="{9ECF33A8-2009-6B46-87D3-8878A437D65B}"/>
              </a:ext>
            </a:extLst>
          </p:cNvPr>
          <p:cNvSpPr txBox="1"/>
          <p:nvPr/>
        </p:nvSpPr>
        <p:spPr>
          <a:xfrm>
            <a:off x="5527817" y="4514497"/>
            <a:ext cx="4153179" cy="1477328"/>
          </a:xfrm>
          <a:prstGeom prst="rect">
            <a:avLst/>
          </a:prstGeom>
          <a:noFill/>
        </p:spPr>
        <p:txBody>
          <a:bodyPr wrap="square" rtlCol="0">
            <a:spAutoFit/>
          </a:bodyPr>
          <a:lstStyle/>
          <a:p>
            <a:r>
              <a:rPr lang="en-US" u="sng" dirty="0"/>
              <a:t>Snack</a:t>
            </a:r>
          </a:p>
          <a:p>
            <a:r>
              <a:rPr lang="en-US" dirty="0"/>
              <a:t>P</a:t>
            </a:r>
            <a:r>
              <a:rPr lang="en-GB" dirty="0"/>
              <a:t>lease send your child to school with a snack if you wish to, we ask if this could be a healthy choice.</a:t>
            </a:r>
          </a:p>
          <a:p>
            <a:r>
              <a:rPr lang="en-GB" dirty="0"/>
              <a:t>Y4’s Tuck Shop day </a:t>
            </a:r>
            <a:r>
              <a:rPr lang="en-GB" dirty="0">
                <a:highlight>
                  <a:srgbClr val="FFFF00"/>
                </a:highlight>
              </a:rPr>
              <a:t>is </a:t>
            </a:r>
            <a:r>
              <a:rPr lang="en-GB" b="1" u="sng" dirty="0">
                <a:highlight>
                  <a:srgbClr val="FFFF00"/>
                </a:highlight>
              </a:rPr>
              <a:t>Friday</a:t>
            </a:r>
            <a:endParaRPr lang="en-US" b="1" u="sng" dirty="0">
              <a:highlight>
                <a:srgbClr val="FFFF00"/>
              </a:highlight>
            </a:endParaRPr>
          </a:p>
        </p:txBody>
      </p:sp>
      <p:pic>
        <p:nvPicPr>
          <p:cNvPr id="4100" name="Picture 4" descr="Healthy Snack Cliparts - Cliparts Zone">
            <a:extLst>
              <a:ext uri="{FF2B5EF4-FFF2-40B4-BE49-F238E27FC236}">
                <a16:creationId xmlns:a16="http://schemas.microsoft.com/office/drawing/2014/main" id="{0D29A615-6747-AA44-B230-FD0BA3452854}"/>
              </a:ext>
            </a:extLst>
          </p:cNvPr>
          <p:cNvPicPr>
            <a:picLocks noChangeAspect="1" noChangeArrowheads="1"/>
          </p:cNvPicPr>
          <p:nvPr/>
        </p:nvPicPr>
        <p:blipFill>
          <a:blip r:embed="rId7">
            <a:extLst>
              <a:ext uri="{BEBA8EAE-BF5A-486C-A8C5-ECC9F3942E4B}">
                <a14:imgProps xmlns:a14="http://schemas.microsoft.com/office/drawing/2010/main">
                  <a14:imgLayer r:embed="rId6">
                    <a14:imgEffect>
                      <a14:backgroundRemoval t="3828" b="96651" l="830" r="97925">
                        <a14:foregroundMark x1="4979" y1="67943" x2="4979" y2="67943"/>
                        <a14:foregroundMark x1="44813" y1="5742" x2="44813" y2="5742"/>
                        <a14:foregroundMark x1="79253" y1="30144" x2="79253" y2="30144"/>
                        <a14:foregroundMark x1="73444" y1="21531" x2="82158" y2="46411"/>
                        <a14:foregroundMark x1="95021" y1="18660" x2="95021" y2="18660"/>
                        <a14:foregroundMark x1="84232" y1="7656" x2="84232" y2="7656"/>
                        <a14:foregroundMark x1="73029" y1="4785" x2="73029" y2="4785"/>
                        <a14:foregroundMark x1="95021" y1="65072" x2="95021" y2="65072"/>
                        <a14:foregroundMark x1="39419" y1="97129" x2="39419" y2="97129"/>
                        <a14:foregroundMark x1="65145" y1="42584" x2="65145" y2="42584"/>
                        <a14:foregroundMark x1="65145" y1="40191" x2="68465" y2="46411"/>
                        <a14:foregroundMark x1="97095" y1="67464" x2="97095" y2="67464"/>
                        <a14:foregroundMark x1="44398" y1="5742" x2="44398" y2="5742"/>
                        <a14:foregroundMark x1="46473" y1="3828" x2="44813" y2="5263"/>
                        <a14:foregroundMark x1="43983" y1="95694" x2="43983" y2="95694"/>
                        <a14:foregroundMark x1="830" y1="64593" x2="830" y2="64593"/>
                        <a14:foregroundMark x1="87967" y1="22488" x2="87967" y2="22488"/>
                        <a14:foregroundMark x1="97925" y1="16746" x2="97925" y2="16746"/>
                      </a14:backgroundRemoval>
                    </a14:imgEffect>
                  </a14:imgLayer>
                </a14:imgProps>
              </a:ext>
              <a:ext uri="{28A0092B-C50C-407E-A947-70E740481C1C}">
                <a14:useLocalDpi xmlns:a14="http://schemas.microsoft.com/office/drawing/2010/main" val="0"/>
              </a:ext>
            </a:extLst>
          </a:blip>
          <a:srcRect/>
          <a:stretch>
            <a:fillRect/>
          </a:stretch>
        </p:blipFill>
        <p:spPr bwMode="auto">
          <a:xfrm>
            <a:off x="9860372" y="4783174"/>
            <a:ext cx="1685386" cy="14616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40D6000-DCAC-A006-4849-C96DB5193536}"/>
              </a:ext>
            </a:extLst>
          </p:cNvPr>
          <p:cNvPicPr>
            <a:picLocks noChangeAspect="1"/>
          </p:cNvPicPr>
          <p:nvPr/>
        </p:nvPicPr>
        <p:blipFill>
          <a:blip r:embed="rId8"/>
          <a:stretch>
            <a:fillRect/>
          </a:stretch>
        </p:blipFill>
        <p:spPr>
          <a:xfrm rot="370660">
            <a:off x="10637102" y="787841"/>
            <a:ext cx="850705" cy="1122931"/>
          </a:xfrm>
          <a:prstGeom prst="rect">
            <a:avLst/>
          </a:prstGeom>
        </p:spPr>
      </p:pic>
    </p:spTree>
    <p:extLst>
      <p:ext uri="{BB962C8B-B14F-4D97-AF65-F5344CB8AC3E}">
        <p14:creationId xmlns:p14="http://schemas.microsoft.com/office/powerpoint/2010/main" val="1561710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81025" y="514006"/>
            <a:ext cx="10058400" cy="1371600"/>
          </a:xfrm>
        </p:spPr>
        <p:txBody>
          <a:bodyPr/>
          <a:lstStyle/>
          <a:p>
            <a:r>
              <a:rPr lang="en-US" dirty="0"/>
              <a:t>Responsibility Ladder and ‘Your Time’</a:t>
            </a:r>
          </a:p>
        </p:txBody>
      </p:sp>
      <p:pic>
        <p:nvPicPr>
          <p:cNvPr id="4" name="Picture 3" descr="Diagram, text, whiteboard&#10;&#10;Description automatically generated">
            <a:extLst>
              <a:ext uri="{FF2B5EF4-FFF2-40B4-BE49-F238E27FC236}">
                <a16:creationId xmlns:a16="http://schemas.microsoft.com/office/drawing/2014/main" id="{838F0269-9599-32C2-7E5C-0461CA170912}"/>
              </a:ext>
            </a:extLst>
          </p:cNvPr>
          <p:cNvPicPr>
            <a:picLocks noChangeAspect="1"/>
          </p:cNvPicPr>
          <p:nvPr/>
        </p:nvPicPr>
        <p:blipFill>
          <a:blip r:embed="rId2"/>
          <a:stretch>
            <a:fillRect/>
          </a:stretch>
        </p:blipFill>
        <p:spPr>
          <a:xfrm>
            <a:off x="9523749" y="578471"/>
            <a:ext cx="1948901" cy="5701057"/>
          </a:xfrm>
          <a:prstGeom prst="rect">
            <a:avLst/>
          </a:prstGeom>
        </p:spPr>
      </p:pic>
      <p:sp>
        <p:nvSpPr>
          <p:cNvPr id="3" name="Rectangle 2">
            <a:extLst>
              <a:ext uri="{FF2B5EF4-FFF2-40B4-BE49-F238E27FC236}">
                <a16:creationId xmlns:a16="http://schemas.microsoft.com/office/drawing/2014/main" id="{474D10F6-0B4C-26A7-224C-B45FC410835D}"/>
              </a:ext>
            </a:extLst>
          </p:cNvPr>
          <p:cNvSpPr/>
          <p:nvPr/>
        </p:nvSpPr>
        <p:spPr>
          <a:xfrm>
            <a:off x="581024" y="1691570"/>
            <a:ext cx="8486775" cy="3970318"/>
          </a:xfrm>
          <a:prstGeom prst="rect">
            <a:avLst/>
          </a:prstGeom>
        </p:spPr>
        <p:txBody>
          <a:bodyPr wrap="square">
            <a:spAutoFit/>
          </a:bodyPr>
          <a:lstStyle/>
          <a:p>
            <a:r>
              <a:rPr lang="en-GB" dirty="0"/>
              <a:t>We continue to use our responsibility ladder as part of our behaviour policy. This ensures that there is consistency across classrooms and members of staff. Rewards and praise are used across the school to celebrate successes and positive behaviour and learning choices (e.g. team points, stickers, etc.)</a:t>
            </a:r>
          </a:p>
          <a:p>
            <a:endParaRPr lang="en-GB" dirty="0">
              <a:highlight>
                <a:srgbClr val="FFFF00"/>
              </a:highlight>
            </a:endParaRPr>
          </a:p>
          <a:p>
            <a:r>
              <a:rPr lang="en-GB" sz="1800" dirty="0">
                <a:effectLst/>
                <a:ea typeface="Calibri" panose="020F0502020204030204" pitchFamily="34" charset="0"/>
                <a:cs typeface="Times New Roman" panose="02020603050405020304" pitchFamily="18" charset="0"/>
              </a:rPr>
              <a:t>‘Your Time’ is a 30-minute session on a Friday afternoon, where children get to choose an activity that they would like to do. This allows them to be individuals, work with staff and children from across the school and follow areas of interest. Each child starts each week with 30-minutes of ‘Your Time’, and minutes are deducted for negative behaviour choices (see ladder). This ensures that children that always make the correct choices, whether that be inside or outside of the classroom, are celebrated and rewarded for their behaviour. </a:t>
            </a:r>
          </a:p>
          <a:p>
            <a:r>
              <a:rPr lang="en-GB" dirty="0"/>
              <a:t> </a:t>
            </a:r>
          </a:p>
        </p:txBody>
      </p:sp>
      <p:sp>
        <p:nvSpPr>
          <p:cNvPr id="5" name="Rectangle 4">
            <a:extLst>
              <a:ext uri="{FF2B5EF4-FFF2-40B4-BE49-F238E27FC236}">
                <a16:creationId xmlns:a16="http://schemas.microsoft.com/office/drawing/2014/main" id="{84103FA5-EB7B-0301-E21D-5805ECF4F678}"/>
              </a:ext>
            </a:extLst>
          </p:cNvPr>
          <p:cNvSpPr/>
          <p:nvPr/>
        </p:nvSpPr>
        <p:spPr>
          <a:xfrm>
            <a:off x="10105053" y="3545633"/>
            <a:ext cx="877078" cy="578498"/>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553F73F-EE11-C96B-45FA-0F35076973DE}"/>
              </a:ext>
            </a:extLst>
          </p:cNvPr>
          <p:cNvSpPr/>
          <p:nvPr/>
        </p:nvSpPr>
        <p:spPr>
          <a:xfrm>
            <a:off x="10105053" y="4988780"/>
            <a:ext cx="877078" cy="578498"/>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2FFF4B51-4398-DD63-F8A4-4DC118355424}"/>
              </a:ext>
            </a:extLst>
          </p:cNvPr>
          <p:cNvSpPr txBox="1"/>
          <p:nvPr/>
        </p:nvSpPr>
        <p:spPr>
          <a:xfrm>
            <a:off x="10135377" y="3545633"/>
            <a:ext cx="816429" cy="646331"/>
          </a:xfrm>
          <a:prstGeom prst="rect">
            <a:avLst/>
          </a:prstGeom>
          <a:noFill/>
        </p:spPr>
        <p:txBody>
          <a:bodyPr wrap="square" rtlCol="0">
            <a:spAutoFit/>
          </a:bodyPr>
          <a:lstStyle/>
          <a:p>
            <a:pPr algn="ctr"/>
            <a:r>
              <a:rPr lang="en-GB" sz="1000" b="1" dirty="0">
                <a:latin typeface="Comic Sans MS" panose="030F0702030302020204" pitchFamily="66" charset="0"/>
              </a:rPr>
              <a:t>Thinking time</a:t>
            </a:r>
          </a:p>
          <a:p>
            <a:pPr algn="ctr"/>
            <a:r>
              <a:rPr lang="en-GB" sz="800" b="1" dirty="0">
                <a:latin typeface="Comic Sans MS" panose="030F0702030302020204" pitchFamily="66" charset="0"/>
              </a:rPr>
              <a:t>Supported conversation</a:t>
            </a:r>
          </a:p>
        </p:txBody>
      </p:sp>
      <p:sp>
        <p:nvSpPr>
          <p:cNvPr id="10" name="TextBox 9">
            <a:extLst>
              <a:ext uri="{FF2B5EF4-FFF2-40B4-BE49-F238E27FC236}">
                <a16:creationId xmlns:a16="http://schemas.microsoft.com/office/drawing/2014/main" id="{0AF3CE70-A4CC-BADD-F884-177A595B5806}"/>
              </a:ext>
            </a:extLst>
          </p:cNvPr>
          <p:cNvSpPr txBox="1"/>
          <p:nvPr/>
        </p:nvSpPr>
        <p:spPr>
          <a:xfrm>
            <a:off x="10046736" y="4945841"/>
            <a:ext cx="993710" cy="784830"/>
          </a:xfrm>
          <a:prstGeom prst="rect">
            <a:avLst/>
          </a:prstGeom>
          <a:noFill/>
        </p:spPr>
        <p:txBody>
          <a:bodyPr wrap="square" rtlCol="0">
            <a:spAutoFit/>
          </a:bodyPr>
          <a:lstStyle/>
          <a:p>
            <a:pPr algn="ctr"/>
            <a:r>
              <a:rPr lang="en-GB" sz="900" b="1" dirty="0">
                <a:latin typeface="Comic Sans MS" panose="030F0702030302020204" pitchFamily="66" charset="0"/>
              </a:rPr>
              <a:t>Ms Budden/</a:t>
            </a:r>
          </a:p>
          <a:p>
            <a:pPr algn="ctr"/>
            <a:r>
              <a:rPr lang="en-GB" sz="900" b="1" dirty="0">
                <a:latin typeface="Comic Sans MS" panose="030F0702030302020204" pitchFamily="66" charset="0"/>
              </a:rPr>
              <a:t>Mr Fraser-Hurst</a:t>
            </a:r>
          </a:p>
          <a:p>
            <a:pPr algn="ctr"/>
            <a:r>
              <a:rPr lang="en-GB" sz="900" b="1" dirty="0">
                <a:latin typeface="Comic Sans MS" panose="030F0702030302020204" pitchFamily="66" charset="0"/>
              </a:rPr>
              <a:t>5mins Your Time</a:t>
            </a:r>
          </a:p>
        </p:txBody>
      </p:sp>
    </p:spTree>
    <p:extLst>
      <p:ext uri="{BB962C8B-B14F-4D97-AF65-F5344CB8AC3E}">
        <p14:creationId xmlns:p14="http://schemas.microsoft.com/office/powerpoint/2010/main" val="3506320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581025" y="159442"/>
            <a:ext cx="10058400" cy="1371600"/>
          </a:xfrm>
        </p:spPr>
        <p:txBody>
          <a:bodyPr/>
          <a:lstStyle/>
          <a:p>
            <a:r>
              <a:rPr lang="en-US" dirty="0"/>
              <a:t>Zones of Regulation </a:t>
            </a:r>
          </a:p>
        </p:txBody>
      </p:sp>
      <p:pic>
        <p:nvPicPr>
          <p:cNvPr id="4" name="Picture 3" descr="Shape&#10;&#10;Description automatically generated">
            <a:extLst>
              <a:ext uri="{FF2B5EF4-FFF2-40B4-BE49-F238E27FC236}">
                <a16:creationId xmlns:a16="http://schemas.microsoft.com/office/drawing/2014/main" id="{7730E00F-BB8B-B3D2-8C42-4D6E65D795AC}"/>
              </a:ext>
            </a:extLst>
          </p:cNvPr>
          <p:cNvPicPr>
            <a:picLocks noChangeAspect="1"/>
          </p:cNvPicPr>
          <p:nvPr/>
        </p:nvPicPr>
        <p:blipFill>
          <a:blip r:embed="rId2"/>
          <a:stretch>
            <a:fillRect/>
          </a:stretch>
        </p:blipFill>
        <p:spPr>
          <a:xfrm rot="301073">
            <a:off x="10592972" y="339510"/>
            <a:ext cx="1263523" cy="1579403"/>
          </a:xfrm>
          <a:prstGeom prst="rect">
            <a:avLst/>
          </a:prstGeom>
        </p:spPr>
      </p:pic>
      <p:pic>
        <p:nvPicPr>
          <p:cNvPr id="6" name="Picture 5" descr="Diagram&#10;&#10;Description automatically generated">
            <a:extLst>
              <a:ext uri="{FF2B5EF4-FFF2-40B4-BE49-F238E27FC236}">
                <a16:creationId xmlns:a16="http://schemas.microsoft.com/office/drawing/2014/main" id="{4CAD85BD-EF5C-D860-1299-86B89680AA56}"/>
              </a:ext>
            </a:extLst>
          </p:cNvPr>
          <p:cNvPicPr>
            <a:picLocks noChangeAspect="1"/>
          </p:cNvPicPr>
          <p:nvPr/>
        </p:nvPicPr>
        <p:blipFill>
          <a:blip r:embed="rId3"/>
          <a:stretch>
            <a:fillRect/>
          </a:stretch>
        </p:blipFill>
        <p:spPr>
          <a:xfrm rot="21299424">
            <a:off x="10592153" y="1929423"/>
            <a:ext cx="1249970" cy="1562463"/>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3F4E39E3-90AF-8CD0-2CFD-896574C4AD77}"/>
              </a:ext>
            </a:extLst>
          </p:cNvPr>
          <p:cNvPicPr>
            <a:picLocks noChangeAspect="1"/>
          </p:cNvPicPr>
          <p:nvPr/>
        </p:nvPicPr>
        <p:blipFill>
          <a:blip r:embed="rId4"/>
          <a:stretch>
            <a:fillRect/>
          </a:stretch>
        </p:blipFill>
        <p:spPr>
          <a:xfrm rot="21334249">
            <a:off x="10649960" y="5024330"/>
            <a:ext cx="1201783" cy="1502229"/>
          </a:xfrm>
          <a:prstGeom prst="rect">
            <a:avLst/>
          </a:prstGeom>
        </p:spPr>
      </p:pic>
      <p:pic>
        <p:nvPicPr>
          <p:cNvPr id="12" name="Picture 11" descr="Diagram&#10;&#10;Description automatically generated with medium confidence">
            <a:extLst>
              <a:ext uri="{FF2B5EF4-FFF2-40B4-BE49-F238E27FC236}">
                <a16:creationId xmlns:a16="http://schemas.microsoft.com/office/drawing/2014/main" id="{CE1338BB-B1DC-0AE5-2B2A-D02AFC226293}"/>
              </a:ext>
            </a:extLst>
          </p:cNvPr>
          <p:cNvPicPr>
            <a:picLocks noChangeAspect="1"/>
          </p:cNvPicPr>
          <p:nvPr/>
        </p:nvPicPr>
        <p:blipFill>
          <a:blip r:embed="rId5"/>
          <a:stretch>
            <a:fillRect/>
          </a:stretch>
        </p:blipFill>
        <p:spPr>
          <a:xfrm rot="371017">
            <a:off x="10644475" y="3491786"/>
            <a:ext cx="1250204" cy="1562755"/>
          </a:xfrm>
          <a:prstGeom prst="rect">
            <a:avLst/>
          </a:prstGeom>
        </p:spPr>
      </p:pic>
      <p:pic>
        <p:nvPicPr>
          <p:cNvPr id="5" name="Picture 4">
            <a:extLst>
              <a:ext uri="{FF2B5EF4-FFF2-40B4-BE49-F238E27FC236}">
                <a16:creationId xmlns:a16="http://schemas.microsoft.com/office/drawing/2014/main" id="{A46D0BBA-10CD-C36D-2D40-C028CC606AC1}"/>
              </a:ext>
            </a:extLst>
          </p:cNvPr>
          <p:cNvPicPr>
            <a:picLocks noChangeAspect="1"/>
          </p:cNvPicPr>
          <p:nvPr/>
        </p:nvPicPr>
        <p:blipFill>
          <a:blip r:embed="rId6"/>
          <a:stretch>
            <a:fillRect/>
          </a:stretch>
        </p:blipFill>
        <p:spPr>
          <a:xfrm>
            <a:off x="469058" y="1877831"/>
            <a:ext cx="3390642" cy="3592066"/>
          </a:xfrm>
          <a:prstGeom prst="rect">
            <a:avLst/>
          </a:prstGeom>
        </p:spPr>
      </p:pic>
      <p:pic>
        <p:nvPicPr>
          <p:cNvPr id="9" name="Picture 8">
            <a:extLst>
              <a:ext uri="{FF2B5EF4-FFF2-40B4-BE49-F238E27FC236}">
                <a16:creationId xmlns:a16="http://schemas.microsoft.com/office/drawing/2014/main" id="{84015379-64DC-6E65-6291-2CAF0144888B}"/>
              </a:ext>
            </a:extLst>
          </p:cNvPr>
          <p:cNvPicPr>
            <a:picLocks noChangeAspect="1"/>
          </p:cNvPicPr>
          <p:nvPr/>
        </p:nvPicPr>
        <p:blipFill>
          <a:blip r:embed="rId7"/>
          <a:stretch>
            <a:fillRect/>
          </a:stretch>
        </p:blipFill>
        <p:spPr>
          <a:xfrm>
            <a:off x="3999374" y="1736494"/>
            <a:ext cx="6454699" cy="4038950"/>
          </a:xfrm>
          <a:prstGeom prst="rect">
            <a:avLst/>
          </a:prstGeom>
        </p:spPr>
      </p:pic>
    </p:spTree>
    <p:extLst>
      <p:ext uri="{BB962C8B-B14F-4D97-AF65-F5344CB8AC3E}">
        <p14:creationId xmlns:p14="http://schemas.microsoft.com/office/powerpoint/2010/main" val="1169432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1BBE8-63F3-D2AF-DB98-376C330301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3BF168-1FD1-AF0A-7200-6EE7219A0C0B}"/>
              </a:ext>
            </a:extLst>
          </p:cNvPr>
          <p:cNvSpPr>
            <a:spLocks noGrp="1"/>
          </p:cNvSpPr>
          <p:nvPr>
            <p:ph type="title"/>
          </p:nvPr>
        </p:nvSpPr>
        <p:spPr>
          <a:xfrm>
            <a:off x="726655" y="155574"/>
            <a:ext cx="10058400" cy="1371600"/>
          </a:xfrm>
        </p:spPr>
        <p:txBody>
          <a:bodyPr/>
          <a:lstStyle/>
          <a:p>
            <a:pPr algn="ctr"/>
            <a:r>
              <a:rPr lang="en-US" dirty="0"/>
              <a:t>Supporting Regulation</a:t>
            </a:r>
          </a:p>
        </p:txBody>
      </p:sp>
      <p:pic>
        <p:nvPicPr>
          <p:cNvPr id="11" name="Picture 10">
            <a:extLst>
              <a:ext uri="{FF2B5EF4-FFF2-40B4-BE49-F238E27FC236}">
                <a16:creationId xmlns:a16="http://schemas.microsoft.com/office/drawing/2014/main" id="{45C82FAD-9646-9B8C-F87F-1D249E9A0032}"/>
              </a:ext>
            </a:extLst>
          </p:cNvPr>
          <p:cNvPicPr>
            <a:picLocks noChangeAspect="1"/>
          </p:cNvPicPr>
          <p:nvPr/>
        </p:nvPicPr>
        <p:blipFill>
          <a:blip r:embed="rId2"/>
          <a:stretch>
            <a:fillRect/>
          </a:stretch>
        </p:blipFill>
        <p:spPr>
          <a:xfrm>
            <a:off x="484060" y="1501373"/>
            <a:ext cx="3101722" cy="4392540"/>
          </a:xfrm>
          <a:prstGeom prst="rect">
            <a:avLst/>
          </a:prstGeom>
        </p:spPr>
      </p:pic>
      <p:pic>
        <p:nvPicPr>
          <p:cNvPr id="14" name="Picture 13">
            <a:extLst>
              <a:ext uri="{FF2B5EF4-FFF2-40B4-BE49-F238E27FC236}">
                <a16:creationId xmlns:a16="http://schemas.microsoft.com/office/drawing/2014/main" id="{D8CBFF30-E46C-EEF7-A998-066A2B8D33F5}"/>
              </a:ext>
            </a:extLst>
          </p:cNvPr>
          <p:cNvPicPr>
            <a:picLocks noChangeAspect="1"/>
          </p:cNvPicPr>
          <p:nvPr/>
        </p:nvPicPr>
        <p:blipFill>
          <a:blip r:embed="rId3"/>
          <a:stretch>
            <a:fillRect/>
          </a:stretch>
        </p:blipFill>
        <p:spPr>
          <a:xfrm rot="248383">
            <a:off x="3617545" y="1841008"/>
            <a:ext cx="7671000" cy="3858781"/>
          </a:xfrm>
          <a:prstGeom prst="rect">
            <a:avLst/>
          </a:prstGeom>
        </p:spPr>
      </p:pic>
      <p:pic>
        <p:nvPicPr>
          <p:cNvPr id="16" name="Picture 15">
            <a:extLst>
              <a:ext uri="{FF2B5EF4-FFF2-40B4-BE49-F238E27FC236}">
                <a16:creationId xmlns:a16="http://schemas.microsoft.com/office/drawing/2014/main" id="{EA015BBB-9BA9-A376-66EA-16D2D71DBF8F}"/>
              </a:ext>
            </a:extLst>
          </p:cNvPr>
          <p:cNvPicPr>
            <a:picLocks noChangeAspect="1"/>
          </p:cNvPicPr>
          <p:nvPr/>
        </p:nvPicPr>
        <p:blipFill>
          <a:blip r:embed="rId4"/>
          <a:stretch>
            <a:fillRect/>
          </a:stretch>
        </p:blipFill>
        <p:spPr>
          <a:xfrm rot="233584">
            <a:off x="11054271" y="75699"/>
            <a:ext cx="1009929" cy="3798976"/>
          </a:xfrm>
          <a:prstGeom prst="rect">
            <a:avLst/>
          </a:prstGeom>
        </p:spPr>
      </p:pic>
    </p:spTree>
    <p:extLst>
      <p:ext uri="{BB962C8B-B14F-4D97-AF65-F5344CB8AC3E}">
        <p14:creationId xmlns:p14="http://schemas.microsoft.com/office/powerpoint/2010/main" val="1295805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2F047-3B1B-0F15-FA7A-56D4F368F4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E46213-EEA2-59E3-84D5-1B784E900ABC}"/>
              </a:ext>
            </a:extLst>
          </p:cNvPr>
          <p:cNvSpPr>
            <a:spLocks noGrp="1"/>
          </p:cNvSpPr>
          <p:nvPr>
            <p:ph type="title"/>
          </p:nvPr>
        </p:nvSpPr>
        <p:spPr>
          <a:xfrm>
            <a:off x="726655" y="155574"/>
            <a:ext cx="10058400" cy="1371600"/>
          </a:xfrm>
        </p:spPr>
        <p:txBody>
          <a:bodyPr/>
          <a:lstStyle/>
          <a:p>
            <a:pPr algn="ctr"/>
            <a:r>
              <a:rPr lang="en-US" dirty="0"/>
              <a:t>Supporting Regulation</a:t>
            </a:r>
          </a:p>
        </p:txBody>
      </p:sp>
      <p:pic>
        <p:nvPicPr>
          <p:cNvPr id="6" name="Picture 5">
            <a:extLst>
              <a:ext uri="{FF2B5EF4-FFF2-40B4-BE49-F238E27FC236}">
                <a16:creationId xmlns:a16="http://schemas.microsoft.com/office/drawing/2014/main" id="{EB0E5C21-07F0-A9DB-131B-4D774F9036BB}"/>
              </a:ext>
            </a:extLst>
          </p:cNvPr>
          <p:cNvPicPr>
            <a:picLocks noChangeAspect="1"/>
          </p:cNvPicPr>
          <p:nvPr/>
        </p:nvPicPr>
        <p:blipFill>
          <a:blip r:embed="rId2"/>
          <a:stretch>
            <a:fillRect/>
          </a:stretch>
        </p:blipFill>
        <p:spPr>
          <a:xfrm rot="326470">
            <a:off x="3256195" y="1986835"/>
            <a:ext cx="8195965" cy="3650252"/>
          </a:xfrm>
          <a:prstGeom prst="rect">
            <a:avLst/>
          </a:prstGeom>
        </p:spPr>
      </p:pic>
      <p:pic>
        <p:nvPicPr>
          <p:cNvPr id="8" name="Picture 7">
            <a:extLst>
              <a:ext uri="{FF2B5EF4-FFF2-40B4-BE49-F238E27FC236}">
                <a16:creationId xmlns:a16="http://schemas.microsoft.com/office/drawing/2014/main" id="{BA6C0443-CF32-2F04-B279-16BF4A3A843B}"/>
              </a:ext>
            </a:extLst>
          </p:cNvPr>
          <p:cNvPicPr>
            <a:picLocks noChangeAspect="1"/>
          </p:cNvPicPr>
          <p:nvPr/>
        </p:nvPicPr>
        <p:blipFill>
          <a:blip r:embed="rId3"/>
          <a:stretch>
            <a:fillRect/>
          </a:stretch>
        </p:blipFill>
        <p:spPr>
          <a:xfrm>
            <a:off x="585239" y="1413993"/>
            <a:ext cx="3072361" cy="4338925"/>
          </a:xfrm>
          <a:prstGeom prst="rect">
            <a:avLst/>
          </a:prstGeom>
        </p:spPr>
      </p:pic>
      <p:pic>
        <p:nvPicPr>
          <p:cNvPr id="10" name="Picture 9">
            <a:extLst>
              <a:ext uri="{FF2B5EF4-FFF2-40B4-BE49-F238E27FC236}">
                <a16:creationId xmlns:a16="http://schemas.microsoft.com/office/drawing/2014/main" id="{0D7B6AF5-4016-13C8-3596-EAC11ABF9858}"/>
              </a:ext>
            </a:extLst>
          </p:cNvPr>
          <p:cNvPicPr>
            <a:picLocks noChangeAspect="1"/>
          </p:cNvPicPr>
          <p:nvPr/>
        </p:nvPicPr>
        <p:blipFill>
          <a:blip r:embed="rId4"/>
          <a:stretch>
            <a:fillRect/>
          </a:stretch>
        </p:blipFill>
        <p:spPr>
          <a:xfrm rot="233584">
            <a:off x="11054271" y="75699"/>
            <a:ext cx="1009929" cy="3798976"/>
          </a:xfrm>
          <a:prstGeom prst="rect">
            <a:avLst/>
          </a:prstGeom>
        </p:spPr>
      </p:pic>
    </p:spTree>
    <p:extLst>
      <p:ext uri="{BB962C8B-B14F-4D97-AF65-F5344CB8AC3E}">
        <p14:creationId xmlns:p14="http://schemas.microsoft.com/office/powerpoint/2010/main" val="259037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CBB78-404A-37F9-CBE6-6BF2345858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367B5-9961-9703-DB29-B23345464B4F}"/>
              </a:ext>
            </a:extLst>
          </p:cNvPr>
          <p:cNvSpPr>
            <a:spLocks noGrp="1"/>
          </p:cNvSpPr>
          <p:nvPr>
            <p:ph type="title"/>
          </p:nvPr>
        </p:nvSpPr>
        <p:spPr>
          <a:xfrm>
            <a:off x="726655" y="155574"/>
            <a:ext cx="10058400" cy="1371600"/>
          </a:xfrm>
        </p:spPr>
        <p:txBody>
          <a:bodyPr/>
          <a:lstStyle/>
          <a:p>
            <a:pPr algn="ctr"/>
            <a:r>
              <a:rPr lang="en-US" dirty="0"/>
              <a:t>Supporting Regulation</a:t>
            </a:r>
          </a:p>
        </p:txBody>
      </p:sp>
      <p:pic>
        <p:nvPicPr>
          <p:cNvPr id="7" name="Picture 6">
            <a:extLst>
              <a:ext uri="{FF2B5EF4-FFF2-40B4-BE49-F238E27FC236}">
                <a16:creationId xmlns:a16="http://schemas.microsoft.com/office/drawing/2014/main" id="{4F63A49F-75D9-2432-1225-104F2F057C25}"/>
              </a:ext>
            </a:extLst>
          </p:cNvPr>
          <p:cNvPicPr>
            <a:picLocks noChangeAspect="1"/>
          </p:cNvPicPr>
          <p:nvPr/>
        </p:nvPicPr>
        <p:blipFill>
          <a:blip r:embed="rId2"/>
          <a:stretch>
            <a:fillRect/>
          </a:stretch>
        </p:blipFill>
        <p:spPr>
          <a:xfrm rot="269812">
            <a:off x="3400631" y="1918164"/>
            <a:ext cx="7814612" cy="3972825"/>
          </a:xfrm>
          <a:prstGeom prst="rect">
            <a:avLst/>
          </a:prstGeom>
        </p:spPr>
      </p:pic>
      <p:pic>
        <p:nvPicPr>
          <p:cNvPr id="11" name="Picture 10">
            <a:extLst>
              <a:ext uri="{FF2B5EF4-FFF2-40B4-BE49-F238E27FC236}">
                <a16:creationId xmlns:a16="http://schemas.microsoft.com/office/drawing/2014/main" id="{2E709A38-AEA7-F478-8A1F-2E1BB1257660}"/>
              </a:ext>
            </a:extLst>
          </p:cNvPr>
          <p:cNvPicPr>
            <a:picLocks noChangeAspect="1"/>
          </p:cNvPicPr>
          <p:nvPr/>
        </p:nvPicPr>
        <p:blipFill>
          <a:blip r:embed="rId3"/>
          <a:stretch>
            <a:fillRect/>
          </a:stretch>
        </p:blipFill>
        <p:spPr>
          <a:xfrm rot="233584">
            <a:off x="11054271" y="75699"/>
            <a:ext cx="1009929" cy="3798976"/>
          </a:xfrm>
          <a:prstGeom prst="rect">
            <a:avLst/>
          </a:prstGeom>
        </p:spPr>
      </p:pic>
      <p:pic>
        <p:nvPicPr>
          <p:cNvPr id="13" name="Picture 12">
            <a:extLst>
              <a:ext uri="{FF2B5EF4-FFF2-40B4-BE49-F238E27FC236}">
                <a16:creationId xmlns:a16="http://schemas.microsoft.com/office/drawing/2014/main" id="{7D89464E-365B-3513-02B5-F6333D0AC9EC}"/>
              </a:ext>
            </a:extLst>
          </p:cNvPr>
          <p:cNvPicPr>
            <a:picLocks noChangeAspect="1"/>
          </p:cNvPicPr>
          <p:nvPr/>
        </p:nvPicPr>
        <p:blipFill>
          <a:blip r:embed="rId4"/>
          <a:stretch>
            <a:fillRect/>
          </a:stretch>
        </p:blipFill>
        <p:spPr>
          <a:xfrm>
            <a:off x="347403" y="1342312"/>
            <a:ext cx="3189677" cy="4556680"/>
          </a:xfrm>
          <a:prstGeom prst="rect">
            <a:avLst/>
          </a:prstGeom>
        </p:spPr>
      </p:pic>
    </p:spTree>
    <p:extLst>
      <p:ext uri="{BB962C8B-B14F-4D97-AF65-F5344CB8AC3E}">
        <p14:creationId xmlns:p14="http://schemas.microsoft.com/office/powerpoint/2010/main" val="1785705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DDBF8-3384-1133-420B-3297761B52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4BBB7-FA38-E053-A95F-9BB45E279891}"/>
              </a:ext>
            </a:extLst>
          </p:cNvPr>
          <p:cNvSpPr>
            <a:spLocks noGrp="1"/>
          </p:cNvSpPr>
          <p:nvPr>
            <p:ph type="title"/>
          </p:nvPr>
        </p:nvSpPr>
        <p:spPr>
          <a:xfrm>
            <a:off x="997243" y="242751"/>
            <a:ext cx="10058400" cy="1371600"/>
          </a:xfrm>
        </p:spPr>
        <p:txBody>
          <a:bodyPr/>
          <a:lstStyle/>
          <a:p>
            <a:pPr algn="ctr"/>
            <a:r>
              <a:rPr lang="en-US" dirty="0"/>
              <a:t>Supporting Regulation</a:t>
            </a:r>
          </a:p>
        </p:txBody>
      </p:sp>
      <p:pic>
        <p:nvPicPr>
          <p:cNvPr id="6" name="Picture 5">
            <a:extLst>
              <a:ext uri="{FF2B5EF4-FFF2-40B4-BE49-F238E27FC236}">
                <a16:creationId xmlns:a16="http://schemas.microsoft.com/office/drawing/2014/main" id="{72D6D5D8-42B8-FD6D-759F-B2F713720FA1}"/>
              </a:ext>
            </a:extLst>
          </p:cNvPr>
          <p:cNvPicPr>
            <a:picLocks noChangeAspect="1"/>
          </p:cNvPicPr>
          <p:nvPr/>
        </p:nvPicPr>
        <p:blipFill>
          <a:blip r:embed="rId2"/>
          <a:stretch>
            <a:fillRect/>
          </a:stretch>
        </p:blipFill>
        <p:spPr>
          <a:xfrm rot="489564">
            <a:off x="3821104" y="2138006"/>
            <a:ext cx="7301579" cy="3200765"/>
          </a:xfrm>
          <a:prstGeom prst="rect">
            <a:avLst/>
          </a:prstGeom>
        </p:spPr>
      </p:pic>
      <p:pic>
        <p:nvPicPr>
          <p:cNvPr id="9" name="Picture 8">
            <a:extLst>
              <a:ext uri="{FF2B5EF4-FFF2-40B4-BE49-F238E27FC236}">
                <a16:creationId xmlns:a16="http://schemas.microsoft.com/office/drawing/2014/main" id="{88B9D64A-4259-4188-B798-3F4B28F69A47}"/>
              </a:ext>
            </a:extLst>
          </p:cNvPr>
          <p:cNvPicPr>
            <a:picLocks noChangeAspect="1"/>
          </p:cNvPicPr>
          <p:nvPr/>
        </p:nvPicPr>
        <p:blipFill>
          <a:blip r:embed="rId3"/>
          <a:stretch>
            <a:fillRect/>
          </a:stretch>
        </p:blipFill>
        <p:spPr>
          <a:xfrm>
            <a:off x="632766" y="1337236"/>
            <a:ext cx="3384549" cy="4802306"/>
          </a:xfrm>
          <a:prstGeom prst="rect">
            <a:avLst/>
          </a:prstGeom>
        </p:spPr>
      </p:pic>
      <p:pic>
        <p:nvPicPr>
          <p:cNvPr id="12" name="Picture 11">
            <a:extLst>
              <a:ext uri="{FF2B5EF4-FFF2-40B4-BE49-F238E27FC236}">
                <a16:creationId xmlns:a16="http://schemas.microsoft.com/office/drawing/2014/main" id="{5FEC8996-04F9-0CF3-AD91-9C45B44C9348}"/>
              </a:ext>
            </a:extLst>
          </p:cNvPr>
          <p:cNvPicPr>
            <a:picLocks noChangeAspect="1"/>
          </p:cNvPicPr>
          <p:nvPr/>
        </p:nvPicPr>
        <p:blipFill>
          <a:blip r:embed="rId4"/>
          <a:stretch>
            <a:fillRect/>
          </a:stretch>
        </p:blipFill>
        <p:spPr>
          <a:xfrm rot="233584">
            <a:off x="11054271" y="75699"/>
            <a:ext cx="1009929" cy="3798976"/>
          </a:xfrm>
          <a:prstGeom prst="rect">
            <a:avLst/>
          </a:prstGeom>
        </p:spPr>
      </p:pic>
    </p:spTree>
    <p:extLst>
      <p:ext uri="{BB962C8B-B14F-4D97-AF65-F5344CB8AC3E}">
        <p14:creationId xmlns:p14="http://schemas.microsoft.com/office/powerpoint/2010/main" val="2485778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AB893-8C5B-484F-B0BE-F975BDD4D3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086F4BD-A692-5088-D574-A471463DF4F2}"/>
              </a:ext>
            </a:extLst>
          </p:cNvPr>
          <p:cNvPicPr>
            <a:picLocks noChangeAspect="1"/>
          </p:cNvPicPr>
          <p:nvPr/>
        </p:nvPicPr>
        <p:blipFill>
          <a:blip r:embed="rId3"/>
          <a:stretch>
            <a:fillRect/>
          </a:stretch>
        </p:blipFill>
        <p:spPr>
          <a:xfrm>
            <a:off x="294671" y="254368"/>
            <a:ext cx="11602657" cy="6349263"/>
          </a:xfrm>
          <a:prstGeom prst="rect">
            <a:avLst/>
          </a:prstGeom>
        </p:spPr>
      </p:pic>
    </p:spTree>
    <p:extLst>
      <p:ext uri="{BB962C8B-B14F-4D97-AF65-F5344CB8AC3E}">
        <p14:creationId xmlns:p14="http://schemas.microsoft.com/office/powerpoint/2010/main" val="1805190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1F0E0-BA8F-FD43-B4E1-51AD9A0012E3}"/>
              </a:ext>
            </a:extLst>
          </p:cNvPr>
          <p:cNvSpPr>
            <a:spLocks noGrp="1"/>
          </p:cNvSpPr>
          <p:nvPr>
            <p:ph type="title"/>
          </p:nvPr>
        </p:nvSpPr>
        <p:spPr>
          <a:xfrm rot="16200000">
            <a:off x="-1087820" y="2562311"/>
            <a:ext cx="3547241" cy="1371600"/>
          </a:xfrm>
        </p:spPr>
        <p:txBody>
          <a:bodyPr/>
          <a:lstStyle/>
          <a:p>
            <a:r>
              <a:rPr lang="en-US" dirty="0"/>
              <a:t>Our Classroom</a:t>
            </a:r>
          </a:p>
        </p:txBody>
      </p:sp>
      <p:pic>
        <p:nvPicPr>
          <p:cNvPr id="4" name="Picture 3">
            <a:extLst>
              <a:ext uri="{FF2B5EF4-FFF2-40B4-BE49-F238E27FC236}">
                <a16:creationId xmlns:a16="http://schemas.microsoft.com/office/drawing/2014/main" id="{90BC2CB8-7E8C-FC19-7B28-FA3D97D8366B}"/>
              </a:ext>
            </a:extLst>
          </p:cNvPr>
          <p:cNvPicPr>
            <a:picLocks noChangeAspect="1"/>
          </p:cNvPicPr>
          <p:nvPr/>
        </p:nvPicPr>
        <p:blipFill>
          <a:blip r:embed="rId2"/>
          <a:stretch>
            <a:fillRect/>
          </a:stretch>
        </p:blipFill>
        <p:spPr>
          <a:xfrm rot="21407095">
            <a:off x="893627" y="95267"/>
            <a:ext cx="3535414" cy="4923146"/>
          </a:xfrm>
          <a:prstGeom prst="rect">
            <a:avLst/>
          </a:prstGeom>
        </p:spPr>
      </p:pic>
      <p:pic>
        <p:nvPicPr>
          <p:cNvPr id="6" name="Picture 5">
            <a:extLst>
              <a:ext uri="{FF2B5EF4-FFF2-40B4-BE49-F238E27FC236}">
                <a16:creationId xmlns:a16="http://schemas.microsoft.com/office/drawing/2014/main" id="{F4E0C1DF-D2FC-1909-0F31-476EDA7B92D1}"/>
              </a:ext>
            </a:extLst>
          </p:cNvPr>
          <p:cNvPicPr>
            <a:picLocks noChangeAspect="1"/>
          </p:cNvPicPr>
          <p:nvPr/>
        </p:nvPicPr>
        <p:blipFill>
          <a:blip r:embed="rId3"/>
          <a:stretch>
            <a:fillRect/>
          </a:stretch>
        </p:blipFill>
        <p:spPr>
          <a:xfrm>
            <a:off x="4293164" y="1037935"/>
            <a:ext cx="3938828" cy="5228533"/>
          </a:xfrm>
          <a:prstGeom prst="rect">
            <a:avLst/>
          </a:prstGeom>
        </p:spPr>
      </p:pic>
      <p:pic>
        <p:nvPicPr>
          <p:cNvPr id="8" name="Picture 7">
            <a:extLst>
              <a:ext uri="{FF2B5EF4-FFF2-40B4-BE49-F238E27FC236}">
                <a16:creationId xmlns:a16="http://schemas.microsoft.com/office/drawing/2014/main" id="{30ADA175-FC5C-B659-C4C5-E4B81C04C5A2}"/>
              </a:ext>
            </a:extLst>
          </p:cNvPr>
          <p:cNvPicPr>
            <a:picLocks noChangeAspect="1"/>
          </p:cNvPicPr>
          <p:nvPr/>
        </p:nvPicPr>
        <p:blipFill>
          <a:blip r:embed="rId4"/>
          <a:stretch>
            <a:fillRect/>
          </a:stretch>
        </p:blipFill>
        <p:spPr>
          <a:xfrm rot="423573">
            <a:off x="8225785" y="1402034"/>
            <a:ext cx="3326744" cy="3692153"/>
          </a:xfrm>
          <a:prstGeom prst="rect">
            <a:avLst/>
          </a:prstGeom>
        </p:spPr>
      </p:pic>
    </p:spTree>
    <p:extLst>
      <p:ext uri="{BB962C8B-B14F-4D97-AF65-F5344CB8AC3E}">
        <p14:creationId xmlns:p14="http://schemas.microsoft.com/office/powerpoint/2010/main" val="3429961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17555-D71D-7B60-8F73-EA6076845C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3C009C-4BB2-62FE-F6B5-0EEF674E7023}"/>
              </a:ext>
            </a:extLst>
          </p:cNvPr>
          <p:cNvSpPr>
            <a:spLocks noGrp="1"/>
          </p:cNvSpPr>
          <p:nvPr>
            <p:ph type="title"/>
          </p:nvPr>
        </p:nvSpPr>
        <p:spPr>
          <a:xfrm>
            <a:off x="997243" y="242751"/>
            <a:ext cx="10058400" cy="1371600"/>
          </a:xfrm>
        </p:spPr>
        <p:txBody>
          <a:bodyPr/>
          <a:lstStyle/>
          <a:p>
            <a:pPr algn="ctr"/>
            <a:r>
              <a:rPr lang="en-US" dirty="0"/>
              <a:t>Supporting Regulation</a:t>
            </a:r>
          </a:p>
        </p:txBody>
      </p:sp>
      <p:pic>
        <p:nvPicPr>
          <p:cNvPr id="4" name="Picture 3">
            <a:extLst>
              <a:ext uri="{FF2B5EF4-FFF2-40B4-BE49-F238E27FC236}">
                <a16:creationId xmlns:a16="http://schemas.microsoft.com/office/drawing/2014/main" id="{3E768BF5-CD30-B15C-2A86-168424A99D91}"/>
              </a:ext>
            </a:extLst>
          </p:cNvPr>
          <p:cNvPicPr>
            <a:picLocks noChangeAspect="1"/>
          </p:cNvPicPr>
          <p:nvPr/>
        </p:nvPicPr>
        <p:blipFill>
          <a:blip r:embed="rId2"/>
          <a:stretch>
            <a:fillRect/>
          </a:stretch>
        </p:blipFill>
        <p:spPr>
          <a:xfrm>
            <a:off x="872146" y="1614351"/>
            <a:ext cx="10322611" cy="4035834"/>
          </a:xfrm>
          <a:prstGeom prst="rect">
            <a:avLst/>
          </a:prstGeom>
        </p:spPr>
      </p:pic>
    </p:spTree>
    <p:extLst>
      <p:ext uri="{BB962C8B-B14F-4D97-AF65-F5344CB8AC3E}">
        <p14:creationId xmlns:p14="http://schemas.microsoft.com/office/powerpoint/2010/main" val="3940823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91880-6400-A343-8428-EBEE6BB4AADE}"/>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FEA46506-79A1-5443-830C-B764473C8CB5}"/>
              </a:ext>
            </a:extLst>
          </p:cNvPr>
          <p:cNvSpPr>
            <a:spLocks noGrp="1"/>
          </p:cNvSpPr>
          <p:nvPr>
            <p:ph idx="1"/>
          </p:nvPr>
        </p:nvSpPr>
        <p:spPr>
          <a:xfrm>
            <a:off x="1066800" y="1855694"/>
            <a:ext cx="10058400" cy="4097050"/>
          </a:xfrm>
        </p:spPr>
        <p:txBody>
          <a:bodyPr>
            <a:normAutofit fontScale="62500" lnSpcReduction="20000"/>
          </a:bodyPr>
          <a:lstStyle/>
          <a:p>
            <a:pPr marL="0" indent="0">
              <a:buNone/>
            </a:pPr>
            <a:r>
              <a:rPr lang="en-US" sz="3800" dirty="0"/>
              <a:t>We are really looking forward to an exciting year ahead. We hope you have found this information useful. There is also lots of information on the website:</a:t>
            </a:r>
          </a:p>
          <a:p>
            <a:pPr marL="0" indent="0" algn="ctr">
              <a:buNone/>
            </a:pPr>
            <a:r>
              <a:rPr lang="en-GB" sz="4800" dirty="0">
                <a:hlinkClick r:id="rId2"/>
              </a:rPr>
              <a:t>Henbury View First School - Year 4</a:t>
            </a:r>
            <a:r>
              <a:rPr lang="en-GB" sz="4800" dirty="0"/>
              <a:t> </a:t>
            </a:r>
            <a:endParaRPr lang="en-US" sz="3800" dirty="0"/>
          </a:p>
          <a:p>
            <a:pPr marL="0" indent="0">
              <a:buNone/>
            </a:pPr>
            <a:r>
              <a:rPr lang="en-US" sz="3800" dirty="0"/>
              <a:t>If you have any questions about anything in this PowerPoint, or if you have any questions or queries at any point during the year, please don’t hesitate to email us or the school office at:</a:t>
            </a:r>
          </a:p>
          <a:p>
            <a:pPr marL="0" indent="0" algn="ctr">
              <a:buNone/>
            </a:pPr>
            <a:r>
              <a:rPr lang="en-US" sz="3800" dirty="0">
                <a:hlinkClick r:id="rId3"/>
              </a:rPr>
              <a:t>office@henburyview.dorset.sch.uk</a:t>
            </a:r>
            <a:endParaRPr lang="en-US" sz="3800" dirty="0"/>
          </a:p>
          <a:p>
            <a:pPr marL="0" indent="0" algn="ctr">
              <a:buNone/>
            </a:pPr>
            <a:r>
              <a:rPr lang="en-US" sz="3800" dirty="0">
                <a:hlinkClick r:id="rId4"/>
              </a:rPr>
              <a:t>year4@henburyview.dorset.sch.uk</a:t>
            </a:r>
            <a:r>
              <a:rPr lang="en-US" sz="3800" dirty="0"/>
              <a:t> </a:t>
            </a:r>
          </a:p>
          <a:p>
            <a:pPr marL="0" indent="0">
              <a:buNone/>
            </a:pPr>
            <a:endParaRPr lang="en-US" dirty="0"/>
          </a:p>
        </p:txBody>
      </p:sp>
    </p:spTree>
    <p:extLst>
      <p:ext uri="{BB962C8B-B14F-4D97-AF65-F5344CB8AC3E}">
        <p14:creationId xmlns:p14="http://schemas.microsoft.com/office/powerpoint/2010/main" val="688412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41D67-2D2E-9143-ADC2-B4DA91F332F4}"/>
              </a:ext>
            </a:extLst>
          </p:cNvPr>
          <p:cNvSpPr>
            <a:spLocks noGrp="1"/>
          </p:cNvSpPr>
          <p:nvPr>
            <p:ph type="title"/>
          </p:nvPr>
        </p:nvSpPr>
        <p:spPr>
          <a:xfrm>
            <a:off x="636495" y="313750"/>
            <a:ext cx="10058400" cy="1371600"/>
          </a:xfrm>
        </p:spPr>
        <p:txBody>
          <a:bodyPr/>
          <a:lstStyle/>
          <a:p>
            <a:r>
              <a:rPr lang="en-US" dirty="0"/>
              <a:t>Year 4 Timetable</a:t>
            </a:r>
          </a:p>
        </p:txBody>
      </p:sp>
      <p:sp>
        <p:nvSpPr>
          <p:cNvPr id="5" name="AutoShape 6" descr="Free School Subjects Cliparts, Download Free Clip Art, Free Clip Art on  Clipart Library">
            <a:extLst>
              <a:ext uri="{FF2B5EF4-FFF2-40B4-BE49-F238E27FC236}">
                <a16:creationId xmlns:a16="http://schemas.microsoft.com/office/drawing/2014/main" id="{1CA6A4F7-79BC-134B-B324-ACF7B5F0E8A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Free School Subjects Cliparts, Download Free Clip Art, Free Clip Art on  Clipart Library">
            <a:extLst>
              <a:ext uri="{FF2B5EF4-FFF2-40B4-BE49-F238E27FC236}">
                <a16:creationId xmlns:a16="http://schemas.microsoft.com/office/drawing/2014/main" id="{A2A72782-1384-6347-B5C6-1AB161AEEC8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Free School Subjects Cliparts, Download Free Clip Art, Free Clip Art on  Clipart Library">
            <a:extLst>
              <a:ext uri="{FF2B5EF4-FFF2-40B4-BE49-F238E27FC236}">
                <a16:creationId xmlns:a16="http://schemas.microsoft.com/office/drawing/2014/main" id="{762D0D5B-6799-6042-8BFF-8E6EE7714B4F}"/>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descr="A close up of a logo&#10;&#10;Description automatically generated">
            <a:extLst>
              <a:ext uri="{FF2B5EF4-FFF2-40B4-BE49-F238E27FC236}">
                <a16:creationId xmlns:a16="http://schemas.microsoft.com/office/drawing/2014/main" id="{69CF8A48-949E-2C49-B09C-CAED82E71D9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992" b="89860" l="8167" r="91167">
                        <a14:foregroundMark x1="49333" y1="6084" x2="49333" y2="6084"/>
                        <a14:foregroundMark x1="91167" y1="35569" x2="91167" y2="35569"/>
                        <a14:foregroundMark x1="8167" y1="49298" x2="8167" y2="49298"/>
                        <a14:foregroundMark x1="43167" y1="4992" x2="43167" y2="4992"/>
                      </a14:backgroundRemoval>
                    </a14:imgEffect>
                  </a14:imgLayer>
                </a14:imgProps>
              </a:ext>
            </a:extLst>
          </a:blip>
          <a:stretch>
            <a:fillRect/>
          </a:stretch>
        </p:blipFill>
        <p:spPr>
          <a:xfrm>
            <a:off x="8131251" y="2130553"/>
            <a:ext cx="3451150" cy="3681226"/>
          </a:xfrm>
          <a:prstGeom prst="rect">
            <a:avLst/>
          </a:prstGeom>
        </p:spPr>
      </p:pic>
      <p:pic>
        <p:nvPicPr>
          <p:cNvPr id="10" name="Picture 9">
            <a:extLst>
              <a:ext uri="{FF2B5EF4-FFF2-40B4-BE49-F238E27FC236}">
                <a16:creationId xmlns:a16="http://schemas.microsoft.com/office/drawing/2014/main" id="{670FE28C-A647-D6A1-4020-CEC41AB37550}"/>
              </a:ext>
            </a:extLst>
          </p:cNvPr>
          <p:cNvPicPr>
            <a:picLocks noChangeAspect="1"/>
          </p:cNvPicPr>
          <p:nvPr/>
        </p:nvPicPr>
        <p:blipFill>
          <a:blip r:embed="rId4"/>
          <a:stretch>
            <a:fillRect/>
          </a:stretch>
        </p:blipFill>
        <p:spPr>
          <a:xfrm>
            <a:off x="741364" y="1893187"/>
            <a:ext cx="7532352" cy="3681225"/>
          </a:xfrm>
          <a:prstGeom prst="rect">
            <a:avLst/>
          </a:prstGeom>
        </p:spPr>
      </p:pic>
    </p:spTree>
    <p:extLst>
      <p:ext uri="{BB962C8B-B14F-4D97-AF65-F5344CB8AC3E}">
        <p14:creationId xmlns:p14="http://schemas.microsoft.com/office/powerpoint/2010/main" val="346226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A3B82-7D15-4B44-91B2-E3C547396486}"/>
              </a:ext>
            </a:extLst>
          </p:cNvPr>
          <p:cNvSpPr>
            <a:spLocks noGrp="1"/>
          </p:cNvSpPr>
          <p:nvPr>
            <p:ph type="title"/>
          </p:nvPr>
        </p:nvSpPr>
        <p:spPr>
          <a:xfrm rot="16200000">
            <a:off x="-3916680" y="287732"/>
            <a:ext cx="10058400" cy="1371600"/>
          </a:xfrm>
        </p:spPr>
        <p:txBody>
          <a:bodyPr/>
          <a:lstStyle/>
          <a:p>
            <a:r>
              <a:rPr lang="en-US" dirty="0"/>
              <a:t>Our Learning Journeys  </a:t>
            </a:r>
          </a:p>
        </p:txBody>
      </p:sp>
      <p:pic>
        <p:nvPicPr>
          <p:cNvPr id="4" name="Picture 3">
            <a:extLst>
              <a:ext uri="{FF2B5EF4-FFF2-40B4-BE49-F238E27FC236}">
                <a16:creationId xmlns:a16="http://schemas.microsoft.com/office/drawing/2014/main" id="{E4239173-6097-0648-1754-95F2B4ED64F0}"/>
              </a:ext>
            </a:extLst>
          </p:cNvPr>
          <p:cNvPicPr>
            <a:picLocks noChangeAspect="1"/>
          </p:cNvPicPr>
          <p:nvPr/>
        </p:nvPicPr>
        <p:blipFill>
          <a:blip r:embed="rId2"/>
          <a:stretch>
            <a:fillRect/>
          </a:stretch>
        </p:blipFill>
        <p:spPr>
          <a:xfrm>
            <a:off x="1919972" y="611300"/>
            <a:ext cx="9547350" cy="5635399"/>
          </a:xfrm>
          <a:prstGeom prst="rect">
            <a:avLst/>
          </a:prstGeom>
        </p:spPr>
      </p:pic>
    </p:spTree>
    <p:extLst>
      <p:ext uri="{BB962C8B-B14F-4D97-AF65-F5344CB8AC3E}">
        <p14:creationId xmlns:p14="http://schemas.microsoft.com/office/powerpoint/2010/main" val="1306850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2A58EB-5B76-C5D5-0A64-39A07979C0B8}"/>
              </a:ext>
            </a:extLst>
          </p:cNvPr>
          <p:cNvSpPr>
            <a:spLocks noGrp="1"/>
          </p:cNvSpPr>
          <p:nvPr>
            <p:ph type="title"/>
          </p:nvPr>
        </p:nvSpPr>
        <p:spPr/>
        <p:txBody>
          <a:bodyPr/>
          <a:lstStyle/>
          <a:p>
            <a:pPr algn="ctr"/>
            <a:r>
              <a:rPr lang="en-GB" b="1" u="sng" dirty="0">
                <a:latin typeface="Century Gothic" panose="020B0502020202020204" pitchFamily="34" charset="0"/>
              </a:rPr>
              <a:t>Year 4 Residential</a:t>
            </a:r>
            <a:br>
              <a:rPr lang="en-GB" dirty="0">
                <a:latin typeface="Century Gothic" panose="020B0502020202020204" pitchFamily="34" charset="0"/>
              </a:rPr>
            </a:br>
            <a:r>
              <a:rPr lang="en-GB" dirty="0">
                <a:latin typeface="Century Gothic" panose="020B0502020202020204" pitchFamily="34" charset="0"/>
              </a:rPr>
              <a:t>Leeson House</a:t>
            </a:r>
          </a:p>
        </p:txBody>
      </p:sp>
      <p:sp>
        <p:nvSpPr>
          <p:cNvPr id="6" name="TextBox 5">
            <a:extLst>
              <a:ext uri="{FF2B5EF4-FFF2-40B4-BE49-F238E27FC236}">
                <a16:creationId xmlns:a16="http://schemas.microsoft.com/office/drawing/2014/main" id="{466A116C-2FD2-DCD9-1C6A-5574253F472A}"/>
              </a:ext>
            </a:extLst>
          </p:cNvPr>
          <p:cNvSpPr txBox="1"/>
          <p:nvPr/>
        </p:nvSpPr>
        <p:spPr>
          <a:xfrm>
            <a:off x="1270934" y="1784644"/>
            <a:ext cx="9667999" cy="646331"/>
          </a:xfrm>
          <a:prstGeom prst="rect">
            <a:avLst/>
          </a:prstGeom>
          <a:noFill/>
        </p:spPr>
        <p:txBody>
          <a:bodyPr wrap="square" rtlCol="0">
            <a:spAutoFit/>
          </a:bodyPr>
          <a:lstStyle/>
          <a:p>
            <a:r>
              <a:rPr lang="en-GB" sz="3600" dirty="0">
                <a:latin typeface="Century Gothic" panose="020B0502020202020204" pitchFamily="34" charset="0"/>
              </a:rPr>
              <a:t> Thursday 6</a:t>
            </a:r>
            <a:r>
              <a:rPr lang="en-GB" sz="3600" baseline="30000" dirty="0">
                <a:latin typeface="Century Gothic" panose="020B0502020202020204" pitchFamily="34" charset="0"/>
              </a:rPr>
              <a:t>th</a:t>
            </a:r>
            <a:r>
              <a:rPr lang="en-GB" sz="3600" dirty="0">
                <a:latin typeface="Century Gothic" panose="020B0502020202020204" pitchFamily="34" charset="0"/>
              </a:rPr>
              <a:t> &amp; Friday 7</a:t>
            </a:r>
            <a:r>
              <a:rPr lang="en-GB" sz="3600" baseline="30000" dirty="0">
                <a:latin typeface="Century Gothic" panose="020B0502020202020204" pitchFamily="34" charset="0"/>
              </a:rPr>
              <a:t>th</a:t>
            </a:r>
            <a:r>
              <a:rPr lang="en-GB" sz="3600" dirty="0">
                <a:latin typeface="Century Gothic" panose="020B0502020202020204" pitchFamily="34" charset="0"/>
              </a:rPr>
              <a:t> May 2027</a:t>
            </a:r>
          </a:p>
        </p:txBody>
      </p:sp>
      <p:pic>
        <p:nvPicPr>
          <p:cNvPr id="10" name="Picture 9">
            <a:extLst>
              <a:ext uri="{FF2B5EF4-FFF2-40B4-BE49-F238E27FC236}">
                <a16:creationId xmlns:a16="http://schemas.microsoft.com/office/drawing/2014/main" id="{7A96A6B8-650E-337F-D7FF-86338915AB68}"/>
              </a:ext>
            </a:extLst>
          </p:cNvPr>
          <p:cNvPicPr>
            <a:picLocks noChangeAspect="1"/>
          </p:cNvPicPr>
          <p:nvPr/>
        </p:nvPicPr>
        <p:blipFill>
          <a:blip r:embed="rId2"/>
          <a:stretch>
            <a:fillRect/>
          </a:stretch>
        </p:blipFill>
        <p:spPr>
          <a:xfrm rot="611193">
            <a:off x="4243498" y="2703688"/>
            <a:ext cx="2116242" cy="2646518"/>
          </a:xfrm>
          <a:prstGeom prst="rect">
            <a:avLst/>
          </a:prstGeom>
        </p:spPr>
      </p:pic>
      <p:pic>
        <p:nvPicPr>
          <p:cNvPr id="12" name="Picture 6">
            <a:extLst>
              <a:ext uri="{FF2B5EF4-FFF2-40B4-BE49-F238E27FC236}">
                <a16:creationId xmlns:a16="http://schemas.microsoft.com/office/drawing/2014/main" id="{6F5CCD96-228F-7EEB-9C7F-0DE10795E9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934" y="4430351"/>
            <a:ext cx="2876996" cy="187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a:extLst>
              <a:ext uri="{FF2B5EF4-FFF2-40B4-BE49-F238E27FC236}">
                <a16:creationId xmlns:a16="http://schemas.microsoft.com/office/drawing/2014/main" id="{3B09C83C-73D0-DD50-E2EA-309022A045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002" y="2670048"/>
            <a:ext cx="3688956" cy="1944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CC98300A-A1D2-00FE-C2FA-4B977E628EC9}"/>
              </a:ext>
            </a:extLst>
          </p:cNvPr>
          <p:cNvSpPr txBox="1"/>
          <p:nvPr/>
        </p:nvSpPr>
        <p:spPr>
          <a:xfrm>
            <a:off x="7182678" y="3087757"/>
            <a:ext cx="3942522" cy="2677656"/>
          </a:xfrm>
          <a:prstGeom prst="rect">
            <a:avLst/>
          </a:prstGeom>
          <a:noFill/>
        </p:spPr>
        <p:txBody>
          <a:bodyPr wrap="square" rtlCol="0">
            <a:spAutoFit/>
          </a:bodyPr>
          <a:lstStyle/>
          <a:p>
            <a:r>
              <a:rPr lang="en-GB" sz="2400" dirty="0">
                <a:latin typeface="Century Gothic" panose="020B0502020202020204" pitchFamily="34" charset="0"/>
              </a:rPr>
              <a:t>Further details will follow when we hold a meeting in December/January to discuss payment options and further details. </a:t>
            </a:r>
          </a:p>
          <a:p>
            <a:endParaRPr lang="en-GB" sz="2400" dirty="0">
              <a:latin typeface="Century Gothic" panose="020B0502020202020204" pitchFamily="34" charset="0"/>
            </a:endParaRPr>
          </a:p>
          <a:p>
            <a:r>
              <a:rPr lang="en-GB" sz="2400" b="1" dirty="0">
                <a:latin typeface="Century Gothic" panose="020B0502020202020204" pitchFamily="34" charset="0"/>
              </a:rPr>
              <a:t>Last year’s cost £65</a:t>
            </a:r>
          </a:p>
        </p:txBody>
      </p:sp>
    </p:spTree>
    <p:extLst>
      <p:ext uri="{BB962C8B-B14F-4D97-AF65-F5344CB8AC3E}">
        <p14:creationId xmlns:p14="http://schemas.microsoft.com/office/powerpoint/2010/main" val="1163257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15B88-59F8-6E4A-9669-8C91F9025E2C}"/>
              </a:ext>
            </a:extLst>
          </p:cNvPr>
          <p:cNvSpPr>
            <a:spLocks noGrp="1"/>
          </p:cNvSpPr>
          <p:nvPr>
            <p:ph type="title"/>
          </p:nvPr>
        </p:nvSpPr>
        <p:spPr>
          <a:xfrm>
            <a:off x="804946" y="566347"/>
            <a:ext cx="10058400" cy="1371600"/>
          </a:xfrm>
        </p:spPr>
        <p:txBody>
          <a:bodyPr/>
          <a:lstStyle/>
          <a:p>
            <a:r>
              <a:rPr lang="en-US" dirty="0"/>
              <a:t>Homework</a:t>
            </a:r>
          </a:p>
        </p:txBody>
      </p:sp>
      <p:sp>
        <p:nvSpPr>
          <p:cNvPr id="4" name="Content Placeholder 2">
            <a:extLst>
              <a:ext uri="{FF2B5EF4-FFF2-40B4-BE49-F238E27FC236}">
                <a16:creationId xmlns:a16="http://schemas.microsoft.com/office/drawing/2014/main" id="{2DEEA6B0-5E7F-AE43-A9FF-7D64BD23F5AA}"/>
              </a:ext>
            </a:extLst>
          </p:cNvPr>
          <p:cNvSpPr>
            <a:spLocks noGrp="1"/>
          </p:cNvSpPr>
          <p:nvPr>
            <p:ph idx="1"/>
          </p:nvPr>
        </p:nvSpPr>
        <p:spPr>
          <a:xfrm>
            <a:off x="804946" y="1733239"/>
            <a:ext cx="5756564" cy="4418179"/>
          </a:xfrm>
        </p:spPr>
        <p:txBody>
          <a:bodyPr>
            <a:noAutofit/>
          </a:bodyPr>
          <a:lstStyle/>
          <a:p>
            <a:pPr marL="0" indent="0">
              <a:buNone/>
            </a:pPr>
            <a:r>
              <a:rPr lang="en-GB" sz="1800" dirty="0"/>
              <a:t>Each week, children in KS2 receive homework. This is a bridging step to support the preparation for middle school and the expectations middle schools have. </a:t>
            </a:r>
          </a:p>
          <a:p>
            <a:pPr marL="0" indent="0">
              <a:buNone/>
            </a:pPr>
            <a:r>
              <a:rPr lang="en-GB" sz="1800" dirty="0"/>
              <a:t>Initially, this homework will be very short and brief to help get the children into the routine of completing and handing it in.</a:t>
            </a:r>
          </a:p>
          <a:p>
            <a:pPr marL="0" indent="0">
              <a:buNone/>
            </a:pPr>
            <a:r>
              <a:rPr lang="en-GB" sz="1800" dirty="0"/>
              <a:t>Homework  is given out on a </a:t>
            </a:r>
            <a:r>
              <a:rPr lang="en-GB" sz="1800"/>
              <a:t>Thursday or Friday </a:t>
            </a:r>
            <a:r>
              <a:rPr lang="en-GB" sz="1800" dirty="0"/>
              <a:t>and handed in on Wednesday (or before if you prefer). Homework will reflect many different areas of the curriculum and will often be in response or prepare for learning in school. </a:t>
            </a:r>
          </a:p>
        </p:txBody>
      </p:sp>
      <p:pic>
        <p:nvPicPr>
          <p:cNvPr id="1026" name="Picture 2" descr="holiday-homework-clipart-i1 – Stoneyhill Primary School">
            <a:extLst>
              <a:ext uri="{FF2B5EF4-FFF2-40B4-BE49-F238E27FC236}">
                <a16:creationId xmlns:a16="http://schemas.microsoft.com/office/drawing/2014/main" id="{472DE1B0-A576-24FE-D577-0D6AB0D26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188" y="4920054"/>
            <a:ext cx="4635932" cy="922961"/>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a:extLst>
              <a:ext uri="{FF2B5EF4-FFF2-40B4-BE49-F238E27FC236}">
                <a16:creationId xmlns:a16="http://schemas.microsoft.com/office/drawing/2014/main" id="{97A5A244-A6F3-DBB3-28AD-297324F5DB5B}"/>
              </a:ext>
            </a:extLst>
          </p:cNvPr>
          <p:cNvSpPr/>
          <p:nvPr/>
        </p:nvSpPr>
        <p:spPr>
          <a:xfrm>
            <a:off x="7097782" y="857571"/>
            <a:ext cx="4272743" cy="3647928"/>
          </a:xfrm>
          <a:prstGeom prst="roundRect">
            <a:avLst/>
          </a:prstGeom>
          <a:noFill/>
          <a:ln w="571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Each Week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Piece of English, Maths or topic-based learning (in purple book)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Reading x 3 a week (in homework log)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Spellings (in spelling log)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Times Tables (Maths Rockstars)</a:t>
            </a:r>
          </a:p>
        </p:txBody>
      </p:sp>
    </p:spTree>
    <p:extLst>
      <p:ext uri="{BB962C8B-B14F-4D97-AF65-F5344CB8AC3E}">
        <p14:creationId xmlns:p14="http://schemas.microsoft.com/office/powerpoint/2010/main" val="2099524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10937" y="375556"/>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2402295" y="687268"/>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Books Going Home</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13" name="TextBox 12">
            <a:extLst>
              <a:ext uri="{FF2B5EF4-FFF2-40B4-BE49-F238E27FC236}">
                <a16:creationId xmlns:a16="http://schemas.microsoft.com/office/drawing/2014/main" id="{398ABFC5-BFCA-EF69-CC05-F3E26D67A365}"/>
              </a:ext>
            </a:extLst>
          </p:cNvPr>
          <p:cNvSpPr txBox="1"/>
          <p:nvPr/>
        </p:nvSpPr>
        <p:spPr>
          <a:xfrm>
            <a:off x="2125511" y="599209"/>
            <a:ext cx="2857259" cy="403187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Children will bring home a </a:t>
            </a: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Learn to Read </a:t>
            </a: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book that is colour banded</a:t>
            </a:r>
            <a:r>
              <a:rPr kumimoji="0" lang="en-GB" sz="16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Colour bands for Years 3 and 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Brown 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Brown 9</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Brown 10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Brown 11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Grey 12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Grey 13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Grey 14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Dark Blue 15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Dark Blue 16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Dark Red 17</a:t>
            </a:r>
          </a:p>
        </p:txBody>
      </p:sp>
      <p:sp>
        <p:nvSpPr>
          <p:cNvPr id="14" name="TextBox 13">
            <a:extLst>
              <a:ext uri="{FF2B5EF4-FFF2-40B4-BE49-F238E27FC236}">
                <a16:creationId xmlns:a16="http://schemas.microsoft.com/office/drawing/2014/main" id="{BF166F53-C6C7-A407-27A0-EB9432B8342D}"/>
              </a:ext>
            </a:extLst>
          </p:cNvPr>
          <p:cNvSpPr txBox="1"/>
          <p:nvPr/>
        </p:nvSpPr>
        <p:spPr>
          <a:xfrm>
            <a:off x="7609716" y="5225637"/>
            <a:ext cx="3392557"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Love to Read Book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 book chosen by your child from the library to share together at home.</a:t>
            </a:r>
          </a:p>
        </p:txBody>
      </p:sp>
      <p:pic>
        <p:nvPicPr>
          <p:cNvPr id="16" name="Picture 15">
            <a:extLst>
              <a:ext uri="{FF2B5EF4-FFF2-40B4-BE49-F238E27FC236}">
                <a16:creationId xmlns:a16="http://schemas.microsoft.com/office/drawing/2014/main" id="{0D054A56-ED89-E0F0-47E6-AA5D51BAEF96}"/>
              </a:ext>
            </a:extLst>
          </p:cNvPr>
          <p:cNvPicPr>
            <a:picLocks noChangeAspect="1"/>
          </p:cNvPicPr>
          <p:nvPr/>
        </p:nvPicPr>
        <p:blipFill>
          <a:blip r:embed="rId2"/>
          <a:stretch>
            <a:fillRect/>
          </a:stretch>
        </p:blipFill>
        <p:spPr>
          <a:xfrm rot="21320877">
            <a:off x="220584" y="151292"/>
            <a:ext cx="1191470" cy="1682611"/>
          </a:xfrm>
          <a:prstGeom prst="rect">
            <a:avLst/>
          </a:prstGeom>
        </p:spPr>
      </p:pic>
      <p:pic>
        <p:nvPicPr>
          <p:cNvPr id="5" name="Picture 4">
            <a:extLst>
              <a:ext uri="{FF2B5EF4-FFF2-40B4-BE49-F238E27FC236}">
                <a16:creationId xmlns:a16="http://schemas.microsoft.com/office/drawing/2014/main" id="{1B391850-5843-37D7-3342-1A122970C9CD}"/>
              </a:ext>
            </a:extLst>
          </p:cNvPr>
          <p:cNvPicPr>
            <a:picLocks noChangeAspect="1"/>
          </p:cNvPicPr>
          <p:nvPr/>
        </p:nvPicPr>
        <p:blipFill>
          <a:blip r:embed="rId3"/>
          <a:stretch>
            <a:fillRect/>
          </a:stretch>
        </p:blipFill>
        <p:spPr>
          <a:xfrm>
            <a:off x="763855" y="2355072"/>
            <a:ext cx="1969714" cy="3399781"/>
          </a:xfrm>
          <a:prstGeom prst="rect">
            <a:avLst/>
          </a:prstGeom>
        </p:spPr>
      </p:pic>
      <p:pic>
        <p:nvPicPr>
          <p:cNvPr id="7" name="Picture 6">
            <a:extLst>
              <a:ext uri="{FF2B5EF4-FFF2-40B4-BE49-F238E27FC236}">
                <a16:creationId xmlns:a16="http://schemas.microsoft.com/office/drawing/2014/main" id="{ED4BA0C5-3A9A-841B-2A1D-259CA687A54C}"/>
              </a:ext>
            </a:extLst>
          </p:cNvPr>
          <p:cNvPicPr>
            <a:picLocks noChangeAspect="1"/>
          </p:cNvPicPr>
          <p:nvPr/>
        </p:nvPicPr>
        <p:blipFill>
          <a:blip r:embed="rId4"/>
          <a:stretch>
            <a:fillRect/>
          </a:stretch>
        </p:blipFill>
        <p:spPr>
          <a:xfrm>
            <a:off x="-86584" y="3528988"/>
            <a:ext cx="2204797" cy="3255921"/>
          </a:xfrm>
          <a:prstGeom prst="rect">
            <a:avLst/>
          </a:prstGeom>
        </p:spPr>
      </p:pic>
      <p:pic>
        <p:nvPicPr>
          <p:cNvPr id="6" name="Picture 5">
            <a:extLst>
              <a:ext uri="{FF2B5EF4-FFF2-40B4-BE49-F238E27FC236}">
                <a16:creationId xmlns:a16="http://schemas.microsoft.com/office/drawing/2014/main" id="{FCB8BF23-B304-90D1-8994-7F1FE0C923E6}"/>
              </a:ext>
            </a:extLst>
          </p:cNvPr>
          <p:cNvPicPr>
            <a:picLocks noChangeAspect="1"/>
          </p:cNvPicPr>
          <p:nvPr/>
        </p:nvPicPr>
        <p:blipFill>
          <a:blip r:embed="rId5"/>
          <a:stretch>
            <a:fillRect/>
          </a:stretch>
        </p:blipFill>
        <p:spPr>
          <a:xfrm rot="152848">
            <a:off x="8246734" y="1686655"/>
            <a:ext cx="3639511" cy="2505486"/>
          </a:xfrm>
          <a:prstGeom prst="rect">
            <a:avLst/>
          </a:prstGeom>
        </p:spPr>
      </p:pic>
      <p:pic>
        <p:nvPicPr>
          <p:cNvPr id="9" name="Picture 8">
            <a:extLst>
              <a:ext uri="{FF2B5EF4-FFF2-40B4-BE49-F238E27FC236}">
                <a16:creationId xmlns:a16="http://schemas.microsoft.com/office/drawing/2014/main" id="{F3E3D67E-6437-3FAE-0863-CFC3DAD1E5F1}"/>
              </a:ext>
            </a:extLst>
          </p:cNvPr>
          <p:cNvPicPr>
            <a:picLocks noChangeAspect="1"/>
          </p:cNvPicPr>
          <p:nvPr/>
        </p:nvPicPr>
        <p:blipFill>
          <a:blip r:embed="rId6"/>
          <a:stretch>
            <a:fillRect/>
          </a:stretch>
        </p:blipFill>
        <p:spPr>
          <a:xfrm rot="21227196">
            <a:off x="4885075" y="2387674"/>
            <a:ext cx="3747277" cy="2610173"/>
          </a:xfrm>
          <a:prstGeom prst="rect">
            <a:avLst/>
          </a:prstGeom>
        </p:spPr>
      </p:pic>
    </p:spTree>
    <p:extLst>
      <p:ext uri="{BB962C8B-B14F-4D97-AF65-F5344CB8AC3E}">
        <p14:creationId xmlns:p14="http://schemas.microsoft.com/office/powerpoint/2010/main" val="3761275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DC51B4-2F66-48C8-AFF5-151BBF947234}"/>
              </a:ext>
            </a:extLst>
          </p:cNvPr>
          <p:cNvSpPr txBox="1"/>
          <p:nvPr/>
        </p:nvSpPr>
        <p:spPr>
          <a:xfrm>
            <a:off x="410937" y="375556"/>
            <a:ext cx="11348357" cy="6139543"/>
          </a:xfrm>
          <a:prstGeom prst="rect">
            <a:avLst/>
          </a:prstGeom>
          <a:solidFill>
            <a:schemeClr val="tx1"/>
          </a:solidFill>
          <a:ln w="47625">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3" name="TextBox 2">
            <a:extLst>
              <a:ext uri="{FF2B5EF4-FFF2-40B4-BE49-F238E27FC236}">
                <a16:creationId xmlns:a16="http://schemas.microsoft.com/office/drawing/2014/main" id="{39B9318E-9C1B-4EEB-8356-8E174116AF24}"/>
              </a:ext>
            </a:extLst>
          </p:cNvPr>
          <p:cNvSpPr txBox="1"/>
          <p:nvPr/>
        </p:nvSpPr>
        <p:spPr>
          <a:xfrm>
            <a:off x="3184327" y="660240"/>
            <a:ext cx="10031895"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Reading Records</a:t>
            </a:r>
          </a:p>
        </p:txBody>
      </p:sp>
      <p:sp>
        <p:nvSpPr>
          <p:cNvPr id="11" name="TextBox 10">
            <a:extLst>
              <a:ext uri="{FF2B5EF4-FFF2-40B4-BE49-F238E27FC236}">
                <a16:creationId xmlns:a16="http://schemas.microsoft.com/office/drawing/2014/main" id="{0251D606-1DCD-4150-8321-44AE37B6D3DD}"/>
              </a:ext>
            </a:extLst>
          </p:cNvPr>
          <p:cNvSpPr txBox="1"/>
          <p:nvPr/>
        </p:nvSpPr>
        <p:spPr>
          <a:xfrm>
            <a:off x="4777554" y="1857587"/>
            <a:ext cx="32864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p:txBody>
      </p:sp>
      <p:sp>
        <p:nvSpPr>
          <p:cNvPr id="12" name="TextBox 11">
            <a:extLst>
              <a:ext uri="{FF2B5EF4-FFF2-40B4-BE49-F238E27FC236}">
                <a16:creationId xmlns:a16="http://schemas.microsoft.com/office/drawing/2014/main" id="{90365B4B-11EB-9DF5-BECC-2C3E11F93379}"/>
              </a:ext>
            </a:extLst>
          </p:cNvPr>
          <p:cNvSpPr txBox="1"/>
          <p:nvPr/>
        </p:nvSpPr>
        <p:spPr>
          <a:xfrm>
            <a:off x="1154019" y="3670649"/>
            <a:ext cx="4512498"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Please record at least x3 per week</a:t>
            </a:r>
            <a:r>
              <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You can of course log other reads from perhaps your library book or even your own books.</a:t>
            </a:r>
          </a:p>
        </p:txBody>
      </p:sp>
      <p:sp>
        <p:nvSpPr>
          <p:cNvPr id="8" name="TextBox 7">
            <a:extLst>
              <a:ext uri="{FF2B5EF4-FFF2-40B4-BE49-F238E27FC236}">
                <a16:creationId xmlns:a16="http://schemas.microsoft.com/office/drawing/2014/main" id="{4EFC7B67-581F-D9A6-989B-07DB12CABC96}"/>
              </a:ext>
            </a:extLst>
          </p:cNvPr>
          <p:cNvSpPr txBox="1"/>
          <p:nvPr/>
        </p:nvSpPr>
        <p:spPr>
          <a:xfrm>
            <a:off x="7005956" y="1381904"/>
            <a:ext cx="4585807" cy="48013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Examples: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*A signature and tick three times stating you have simply read the book is great!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*Children can record the title, date and number of pages they have read at each read and you can just sign.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entury Gothic" panose="020B0502020202020204" pitchFamily="34" charset="0"/>
                <a:ea typeface="+mn-ea"/>
                <a:cs typeface="+mn-cs"/>
              </a:rPr>
              <a:t>*We encourage the children to change their books weekly to ensure they read a variety of texts although we understand children reading lengthy titles will need longer to finish a book. </a:t>
            </a:r>
          </a:p>
        </p:txBody>
      </p:sp>
      <p:pic>
        <p:nvPicPr>
          <p:cNvPr id="5" name="Picture 4">
            <a:extLst>
              <a:ext uri="{FF2B5EF4-FFF2-40B4-BE49-F238E27FC236}">
                <a16:creationId xmlns:a16="http://schemas.microsoft.com/office/drawing/2014/main" id="{5ECAEC95-29EE-95D1-E8A3-B8477A4B7258}"/>
              </a:ext>
            </a:extLst>
          </p:cNvPr>
          <p:cNvPicPr>
            <a:picLocks noChangeAspect="1"/>
          </p:cNvPicPr>
          <p:nvPr/>
        </p:nvPicPr>
        <p:blipFill>
          <a:blip r:embed="rId2"/>
          <a:stretch>
            <a:fillRect/>
          </a:stretch>
        </p:blipFill>
        <p:spPr>
          <a:xfrm rot="21297592">
            <a:off x="1483359" y="945203"/>
            <a:ext cx="1507585" cy="2138373"/>
          </a:xfrm>
          <a:prstGeom prst="rect">
            <a:avLst/>
          </a:prstGeom>
        </p:spPr>
      </p:pic>
      <p:pic>
        <p:nvPicPr>
          <p:cNvPr id="7" name="Picture 6">
            <a:extLst>
              <a:ext uri="{FF2B5EF4-FFF2-40B4-BE49-F238E27FC236}">
                <a16:creationId xmlns:a16="http://schemas.microsoft.com/office/drawing/2014/main" id="{4F3BB0C9-4041-F2D2-8A5D-31D5FB812953}"/>
              </a:ext>
            </a:extLst>
          </p:cNvPr>
          <p:cNvPicPr>
            <a:picLocks noChangeAspect="1"/>
          </p:cNvPicPr>
          <p:nvPr/>
        </p:nvPicPr>
        <p:blipFill>
          <a:blip r:embed="rId3"/>
          <a:stretch>
            <a:fillRect/>
          </a:stretch>
        </p:blipFill>
        <p:spPr>
          <a:xfrm rot="542300">
            <a:off x="3277952" y="756301"/>
            <a:ext cx="1785195" cy="2636277"/>
          </a:xfrm>
          <a:prstGeom prst="rect">
            <a:avLst/>
          </a:prstGeom>
        </p:spPr>
      </p:pic>
      <p:pic>
        <p:nvPicPr>
          <p:cNvPr id="6" name="Picture 5">
            <a:extLst>
              <a:ext uri="{FF2B5EF4-FFF2-40B4-BE49-F238E27FC236}">
                <a16:creationId xmlns:a16="http://schemas.microsoft.com/office/drawing/2014/main" id="{43860247-4DDC-9D71-BE2F-AA8BA1386E2B}"/>
              </a:ext>
            </a:extLst>
          </p:cNvPr>
          <p:cNvPicPr>
            <a:picLocks noChangeAspect="1"/>
          </p:cNvPicPr>
          <p:nvPr/>
        </p:nvPicPr>
        <p:blipFill>
          <a:blip r:embed="rId4"/>
          <a:stretch>
            <a:fillRect/>
          </a:stretch>
        </p:blipFill>
        <p:spPr>
          <a:xfrm>
            <a:off x="2441312" y="4960165"/>
            <a:ext cx="1707248" cy="1424485"/>
          </a:xfrm>
          <a:prstGeom prst="rect">
            <a:avLst/>
          </a:prstGeom>
        </p:spPr>
      </p:pic>
    </p:spTree>
    <p:extLst>
      <p:ext uri="{BB962C8B-B14F-4D97-AF65-F5344CB8AC3E}">
        <p14:creationId xmlns:p14="http://schemas.microsoft.com/office/powerpoint/2010/main" val="11870178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Sagona Extra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1_SavonVTI">
  <a:themeElements>
    <a:clrScheme name="Custom 8">
      <a:dk1>
        <a:srgbClr val="000000"/>
      </a:dk1>
      <a:lt1>
        <a:srgbClr val="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9f4a81c-093f-45fb-93b2-8526e0a51f23">
      <Terms xmlns="http://schemas.microsoft.com/office/infopath/2007/PartnerControls"/>
    </lcf76f155ced4ddcb4097134ff3c332f>
    <TaxCatchAll xmlns="1a848332-eec4-4843-ba8c-1a65d993c06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FF2C4A0B42C54E9996380C70A02664" ma:contentTypeVersion="19" ma:contentTypeDescription="Create a new document." ma:contentTypeScope="" ma:versionID="8bc9b4e8ba0115de524563103016f6dc">
  <xsd:schema xmlns:xsd="http://www.w3.org/2001/XMLSchema" xmlns:xs="http://www.w3.org/2001/XMLSchema" xmlns:p="http://schemas.microsoft.com/office/2006/metadata/properties" xmlns:ns2="b9f4a81c-093f-45fb-93b2-8526e0a51f23" xmlns:ns3="1a848332-eec4-4843-ba8c-1a65d993c064" targetNamespace="http://schemas.microsoft.com/office/2006/metadata/properties" ma:root="true" ma:fieldsID="3de45f095533167d05ff6e9e10579f28" ns2:_="" ns3:_="">
    <xsd:import namespace="b9f4a81c-093f-45fb-93b2-8526e0a51f23"/>
    <xsd:import namespace="1a848332-eec4-4843-ba8c-1a65d993c064"/>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4a81c-093f-45fb-93b2-8526e0a51f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ab9bfd7-7222-4765-af19-32be5e8988b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848332-eec4-4843-ba8c-1a65d993c06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ee84f8d-4740-4241-93ad-ec3a7f9780b1}" ma:internalName="TaxCatchAll" ma:showField="CatchAllData" ma:web="1a848332-eec4-4843-ba8c-1a65d993c0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839530-E0AE-4613-858B-24DD3C84A552}">
  <ds:schemaRefs>
    <ds:schemaRef ds:uri="http://schemas.microsoft.com/office/2006/metadata/properties"/>
    <ds:schemaRef ds:uri="http://schemas.microsoft.com/office/infopath/2007/PartnerControls"/>
    <ds:schemaRef ds:uri="b9f4a81c-093f-45fb-93b2-8526e0a51f23"/>
    <ds:schemaRef ds:uri="1a848332-eec4-4843-ba8c-1a65d993c064"/>
  </ds:schemaRefs>
</ds:datastoreItem>
</file>

<file path=customXml/itemProps2.xml><?xml version="1.0" encoding="utf-8"?>
<ds:datastoreItem xmlns:ds="http://schemas.openxmlformats.org/officeDocument/2006/customXml" ds:itemID="{449166C8-99F6-460B-BB39-2272D86BDDED}">
  <ds:schemaRefs>
    <ds:schemaRef ds:uri="http://schemas.microsoft.com/sharepoint/v3/contenttype/forms"/>
  </ds:schemaRefs>
</ds:datastoreItem>
</file>

<file path=customXml/itemProps3.xml><?xml version="1.0" encoding="utf-8"?>
<ds:datastoreItem xmlns:ds="http://schemas.openxmlformats.org/officeDocument/2006/customXml" ds:itemID="{820ADEDA-E1AA-455D-A758-FE689B1F3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f4a81c-093f-45fb-93b2-8526e0a51f23"/>
    <ds:schemaRef ds:uri="1a848332-eec4-4843-ba8c-1a65d993c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999</TotalTime>
  <Words>1788</Words>
  <Application>Microsoft Office PowerPoint</Application>
  <PresentationFormat>Widescreen</PresentationFormat>
  <Paragraphs>167</Paragraphs>
  <Slides>31</Slides>
  <Notes>5</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31</vt:i4>
      </vt:variant>
    </vt:vector>
  </HeadingPairs>
  <TitlesOfParts>
    <vt:vector size="47" baseType="lpstr">
      <vt:lpstr>Aptos</vt:lpstr>
      <vt:lpstr>Aptos Display</vt:lpstr>
      <vt:lpstr>Arial</vt:lpstr>
      <vt:lpstr>Calibri</vt:lpstr>
      <vt:lpstr>Cambria</vt:lpstr>
      <vt:lpstr>Century Gothic</vt:lpstr>
      <vt:lpstr>Comic Sans MS</vt:lpstr>
      <vt:lpstr>Garamond</vt:lpstr>
      <vt:lpstr>Gill Sans MT</vt:lpstr>
      <vt:lpstr>Sagona Book</vt:lpstr>
      <vt:lpstr>Sagona ExtraLight</vt:lpstr>
      <vt:lpstr>SavonVTI</vt:lpstr>
      <vt:lpstr>Parcel</vt:lpstr>
      <vt:lpstr>1_SavonVTI</vt:lpstr>
      <vt:lpstr>Office Theme</vt:lpstr>
      <vt:lpstr>1_Office Theme</vt:lpstr>
      <vt:lpstr>Welcome to Year 4</vt:lpstr>
      <vt:lpstr>Meet the Year 4 Team</vt:lpstr>
      <vt:lpstr>Our Classroom</vt:lpstr>
      <vt:lpstr>Year 4 Timetable</vt:lpstr>
      <vt:lpstr>Our Learning Journeys  </vt:lpstr>
      <vt:lpstr>Year 4 Residential Leeson House</vt:lpstr>
      <vt:lpstr>Homework</vt:lpstr>
      <vt:lpstr>PowerPoint Presentation</vt:lpstr>
      <vt:lpstr>PowerPoint Presentation</vt:lpstr>
      <vt:lpstr>PowerPoint Presentation</vt:lpstr>
      <vt:lpstr>English- Reading</vt:lpstr>
      <vt:lpstr>Log Books</vt:lpstr>
      <vt:lpstr>PowerPoint Presentation</vt:lpstr>
      <vt:lpstr>English</vt:lpstr>
      <vt:lpstr>Handwriting </vt:lpstr>
      <vt:lpstr>Maths</vt:lpstr>
      <vt:lpstr>Maths</vt:lpstr>
      <vt:lpstr>Maths – problem solving</vt:lpstr>
      <vt:lpstr>Maths- Times Tables</vt:lpstr>
      <vt:lpstr>PE</vt:lpstr>
      <vt:lpstr>PowerPoint Presentation</vt:lpstr>
      <vt:lpstr>Things to Remember </vt:lpstr>
      <vt:lpstr>Responsibility Ladder and ‘Your Time’</vt:lpstr>
      <vt:lpstr>Zones of Regulation </vt:lpstr>
      <vt:lpstr>Supporting Regulation</vt:lpstr>
      <vt:lpstr>Supporting Regulation</vt:lpstr>
      <vt:lpstr>Supporting Regulation</vt:lpstr>
      <vt:lpstr>Supporting Regulation</vt:lpstr>
      <vt:lpstr>PowerPoint Presentation</vt:lpstr>
      <vt:lpstr>Supporting Regulation</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Dan Saunders</dc:creator>
  <cp:lastModifiedBy>Mrs L Dawson</cp:lastModifiedBy>
  <cp:revision>84</cp:revision>
  <dcterms:created xsi:type="dcterms:W3CDTF">2020-09-20T11:30:45Z</dcterms:created>
  <dcterms:modified xsi:type="dcterms:W3CDTF">2026-09-08T12:41:46Z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0x01010081FF2C4A0B42C54E9996380C70A02664</vt:lpwstr>
  </property>
  <property fmtid="{D5CDD505-2E9C-101B-9397-08002B2CF9AE}" pid="3" name="MediaServiceImageTags">
    <vt:lpwstr/>
  </property>
</Properties>
</file>