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2" r:id="rId15"/>
    <p:sldId id="272" r:id="rId16"/>
    <p:sldId id="285" r:id="rId17"/>
    <p:sldId id="271" r:id="rId18"/>
    <p:sldId id="286" r:id="rId19"/>
    <p:sldId id="287" r:id="rId20"/>
    <p:sldId id="288" r:id="rId21"/>
    <p:sldId id="289" r:id="rId22"/>
    <p:sldId id="290" r:id="rId23"/>
    <p:sldId id="267" r:id="rId24"/>
    <p:sldId id="293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DBE2-38F7-55EF-4713-1318D3EDE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506A4-1445-FC57-1429-71E561A3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684F6-3BBB-E5B4-F2AA-8B947AAD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A9265-5FBA-00E7-9468-4B0B5920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E504-DAED-4EEB-7082-D6661E2F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967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0427-0F6F-6114-C359-8BA1AA6C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0F4C3-5695-BA8D-367F-5BF78D39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68BA0-4264-2140-D4FE-0B223B31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EC870-CC1C-227C-1768-AF362BBB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A4C8D-16D2-7ADF-B8BB-7FE9C046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23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F2D492-8DBA-336C-F8AC-2D59AD151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A76CB-5EEC-CD8D-AE16-62F1D4BEC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70090-F1D8-BF51-F95C-A13FCAA6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8EB8-CC5A-51BD-B7D7-54FD948B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1BDDA-A9F6-75F7-ED9C-5A520410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5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709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150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327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605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22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209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7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29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6AF2-B33F-DD9B-3249-B176F0A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F6C9F-C6A4-ED42-688F-4897C060A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6C4A5-AF35-3236-AB7F-EAC66CA8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B564E-7B3A-4126-C949-829971F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EB670-7DFD-1FB6-5EF9-5FD3A3BE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55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FA4C-BDF1-D2EE-9A40-C1DA734F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526C1-8EE6-2E94-9A5A-B6FD24AEF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5C4D5-4E43-5296-F843-BB7924F2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0DF13-E605-C89C-6336-4AED12F8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66E44-0DE5-D7CB-8349-2EB4919D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7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CBE3-F352-1AC1-1B11-10DB3521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5AB85-B673-159D-31D9-A075E0B1C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3F440-BDAC-B30F-46C6-E63047D1C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16B2D-CD24-8094-9120-03789D20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C7318-9EF2-63D5-40B5-EBDD6F20D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6DE7C-5EE4-55D8-6B8C-1E4A2475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7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36E02-1AEE-944E-D2F0-95CB42EE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D1EF3-F1DE-692E-2FA2-166175393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6664C-C5DA-994F-86D0-C518A6563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63F5D-4672-2D09-5069-B0B5D890E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1A5BAC-9D37-B157-4AD7-56C8FE87B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9CA6CD-FCBF-3AA4-E74C-08356C35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93895B-B511-6564-EE74-79FE5312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4310D-F8CE-BEC3-BD31-4F430C82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7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0857A-869A-386D-3D56-464BB9FF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2350E-C30E-3DC4-1E98-2D334264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38ED6-B0F3-610A-AA4E-0D1AA192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62329-37FA-5B50-AFC6-A9431742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8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C07F0-0FF7-8C31-F36E-222B5818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9DD93-7DFA-290D-7F7C-D71CDEAF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83091-8229-5728-C213-934D09B0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B8C1-4043-C1AA-45FB-6092E47F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DB5F8-77EE-F5BA-07E9-383D37D34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B9998-C386-8470-8DF6-5513DC3CA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3ACAE-5F4C-AA9B-ED81-2E2D259B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C650A-94EF-1F91-3D7C-36E16E2F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74A22-8ED0-BBFB-F89B-F7604611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22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D4513-8258-1A7D-5713-346477F1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26C27D-304B-597E-AAE2-CCCF435FE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A2FC2-6D0E-0EB8-4BDF-BEEEF1BC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7BB16-55FB-FD13-D4CC-EB09A4AC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3F8DD-8393-E8E8-9509-5DD69DAB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978B3-F4C0-D573-BA70-B9C15AE0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43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81C10-6611-BE0D-D6F9-B4F17AB4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8DA7F-0010-98B5-0EB8-B59AB178D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6BAF-9B88-4538-8D85-B62F37DD6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8803-0AA3-469F-9D9F-2F237810D66D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20CBA-2C74-93F1-F6B2-6FCE976E2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1434D-0F2D-7424-728C-479ED3C85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6D2A3-E06D-4A99-8157-5AAA90807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4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pstanley/28314218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zopeuse/75547503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amily-frame-togetherness-boy-2789668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EF48-310B-435B-8EA0-59D33C6B3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55F72-137B-4C19-81E4-9E86424C8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Head Boy and Head Girl </a:t>
            </a:r>
          </a:p>
        </p:txBody>
      </p:sp>
    </p:spTree>
    <p:extLst>
      <p:ext uri="{BB962C8B-B14F-4D97-AF65-F5344CB8AC3E}">
        <p14:creationId xmlns:p14="http://schemas.microsoft.com/office/powerpoint/2010/main" val="296717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C9F73-F2C2-2F4E-F57C-DD591DCBA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565" y="643467"/>
            <a:ext cx="85708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9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EFBA45-91D1-AE58-2B5E-C823138F9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633" y="643467"/>
            <a:ext cx="816273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7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8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569116-3AC5-D1E9-EF2E-2746F1F3D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628" y="643467"/>
            <a:ext cx="819274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2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5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D37E0D6-E3B8-FBCB-83D9-31FEB491E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511" y="643467"/>
            <a:ext cx="82229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42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2A1B-7F0B-4DB1-839A-9D4DB324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be safe on bonfire night?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3DDBE-1A79-4BFC-A95E-270E90211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05D61B-6486-481C-BBE3-108FED3A85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32991" y="1550367"/>
            <a:ext cx="6151595" cy="493311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F7E52-F4A3-43D6-975B-B12591201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CEA57-E5F8-47A6-815C-26826D5413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643A2-7381-4F88-B92D-637A6816AEEA}"/>
              </a:ext>
            </a:extLst>
          </p:cNvPr>
          <p:cNvSpPr txBox="1"/>
          <p:nvPr/>
        </p:nvSpPr>
        <p:spPr>
          <a:xfrm>
            <a:off x="2332991" y="6252646"/>
            <a:ext cx="38614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jpstanley/28314218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77769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"/>
          <a:stretch/>
        </p:blipFill>
        <p:spPr>
          <a:xfrm>
            <a:off x="2063751" y="549275"/>
            <a:ext cx="8064500" cy="5759450"/>
          </a:xfrm>
          <a:prstGeom prst="rect">
            <a:avLst/>
          </a:prstGeom>
        </p:spPr>
      </p:pic>
      <p:sp>
        <p:nvSpPr>
          <p:cNvPr id="44" name="Title"/>
          <p:cNvSpPr txBox="1">
            <a:spLocks/>
          </p:cNvSpPr>
          <p:nvPr/>
        </p:nvSpPr>
        <p:spPr>
          <a:xfrm>
            <a:off x="2063750" y="765175"/>
            <a:ext cx="8064500" cy="1111250"/>
          </a:xfrm>
          <a:prstGeom prst="roundRect">
            <a:avLst>
              <a:gd name="adj" fmla="val 0"/>
            </a:avLst>
          </a:prstGeom>
          <a:noFill/>
          <a:ln w="25400" cmpd="sng">
            <a:noFill/>
            <a:prstDash val="lgDash"/>
          </a:ln>
          <a:effectLst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n w="76200">
                  <a:solidFill>
                    <a:srgbClr val="01407D"/>
                  </a:solidFill>
                </a:ln>
                <a:solidFill>
                  <a:schemeClr val="tx1"/>
                </a:solidFill>
                <a:latin typeface="+mn-lt"/>
              </a:rPr>
              <a:t>How Do People Celebrate </a:t>
            </a:r>
            <a:br>
              <a:rPr lang="en-GB" sz="4000" dirty="0">
                <a:ln w="76200">
                  <a:solidFill>
                    <a:srgbClr val="01407D"/>
                  </a:solidFill>
                </a:ln>
                <a:solidFill>
                  <a:schemeClr val="tx1"/>
                </a:solidFill>
                <a:latin typeface="+mn-lt"/>
              </a:rPr>
            </a:br>
            <a:r>
              <a:rPr lang="en-GB" sz="4000" dirty="0">
                <a:ln w="76200">
                  <a:solidFill>
                    <a:srgbClr val="01407D"/>
                  </a:solidFill>
                </a:ln>
                <a:solidFill>
                  <a:schemeClr val="tx1"/>
                </a:solidFill>
                <a:latin typeface="+mn-lt"/>
              </a:rPr>
              <a:t>Bonfire Night?</a:t>
            </a:r>
          </a:p>
        </p:txBody>
      </p: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2063750" y="765175"/>
            <a:ext cx="8064500" cy="1111250"/>
          </a:xfrm>
          <a:prstGeom prst="roundRect">
            <a:avLst>
              <a:gd name="adj" fmla="val 0"/>
            </a:avLst>
          </a:prstGeom>
          <a:noFill/>
          <a:ln cmpd="sng">
            <a:noFill/>
            <a:prstDash val="lgDash"/>
          </a:ln>
          <a:effectLst/>
        </p:spPr>
        <p:txBody>
          <a:bodyPr vert="horz" lIns="180000" tIns="180000" rIns="180000" bIns="180000" rtlCol="0" anchor="ctr">
            <a:no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n-lt"/>
              </a:rPr>
              <a:t>How Do People Celebrate </a:t>
            </a:r>
            <a:br>
              <a:rPr lang="en-GB" sz="4000" dirty="0">
                <a:solidFill>
                  <a:schemeClr val="bg1"/>
                </a:solidFill>
                <a:latin typeface="+mn-lt"/>
              </a:rPr>
            </a:br>
            <a:r>
              <a:rPr lang="en-GB" sz="4000" dirty="0">
                <a:solidFill>
                  <a:schemeClr val="bg1"/>
                </a:solidFill>
                <a:latin typeface="+mn-lt"/>
              </a:rPr>
              <a:t>Bonfire Night?</a:t>
            </a:r>
          </a:p>
        </p:txBody>
      </p:sp>
      <p:sp>
        <p:nvSpPr>
          <p:cNvPr id="45" name="Text Box"/>
          <p:cNvSpPr/>
          <p:nvPr/>
        </p:nvSpPr>
        <p:spPr>
          <a:xfrm>
            <a:off x="2279650" y="5542653"/>
            <a:ext cx="7632700" cy="605239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F082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Bonfire Night can be a lot of fun but it is important that you stay safe. </a:t>
            </a:r>
          </a:p>
        </p:txBody>
      </p:sp>
    </p:spTree>
    <p:extLst>
      <p:ext uri="{BB962C8B-B14F-4D97-AF65-F5344CB8AC3E}">
        <p14:creationId xmlns:p14="http://schemas.microsoft.com/office/powerpoint/2010/main" val="17161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63750" y="549275"/>
            <a:ext cx="8064500" cy="5759450"/>
          </a:xfrm>
          <a:prstGeom prst="roundRect">
            <a:avLst>
              <a:gd name="adj" fmla="val 3767"/>
            </a:avLst>
          </a:prstGeom>
          <a:gradFill>
            <a:gsLst>
              <a:gs pos="22000">
                <a:srgbClr val="8C368C"/>
              </a:gs>
              <a:gs pos="100000">
                <a:srgbClr val="9D9CC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Title"/>
          <p:cNvSpPr txBox="1">
            <a:spLocks/>
          </p:cNvSpPr>
          <p:nvPr/>
        </p:nvSpPr>
        <p:spPr>
          <a:xfrm>
            <a:off x="2063750" y="770731"/>
            <a:ext cx="8064500" cy="425450"/>
          </a:xfrm>
          <a:prstGeom prst="roundRect">
            <a:avLst>
              <a:gd name="adj" fmla="val 0"/>
            </a:avLst>
          </a:prstGeom>
          <a:noFill/>
          <a:ln w="25400" cmpd="sng">
            <a:noFill/>
            <a:prstDash val="lgDash"/>
          </a:ln>
          <a:effectLst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n w="76200">
                  <a:solidFill>
                    <a:srgbClr val="01407D"/>
                  </a:solidFill>
                </a:ln>
                <a:solidFill>
                  <a:schemeClr val="tx1"/>
                </a:solidFill>
                <a:latin typeface="+mn-lt"/>
              </a:rPr>
              <a:t>Keep fireworks in a closed box</a:t>
            </a:r>
          </a:p>
        </p:txBody>
      </p: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2063750" y="770731"/>
            <a:ext cx="8064500" cy="425450"/>
          </a:xfrm>
          <a:prstGeom prst="roundRect">
            <a:avLst>
              <a:gd name="adj" fmla="val 0"/>
            </a:avLst>
          </a:prstGeom>
          <a:noFill/>
          <a:ln cmpd="sng">
            <a:noFill/>
            <a:prstDash val="lgDash"/>
          </a:ln>
          <a:effectLst/>
        </p:spPr>
        <p:txBody>
          <a:bodyPr vert="horz" lIns="180000" tIns="180000" rIns="180000" bIns="180000" rtlCol="0" anchor="ctr">
            <a:no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n-lt"/>
              </a:rPr>
              <a:t>Keep fireworks in a closed box</a:t>
            </a:r>
          </a:p>
        </p:txBody>
      </p:sp>
      <p:sp>
        <p:nvSpPr>
          <p:cNvPr id="3" name="Oval 2"/>
          <p:cNvSpPr/>
          <p:nvPr/>
        </p:nvSpPr>
        <p:spPr>
          <a:xfrm>
            <a:off x="2584450" y="5181600"/>
            <a:ext cx="3276600" cy="1022350"/>
          </a:xfrm>
          <a:prstGeom prst="ellipse">
            <a:avLst/>
          </a:prstGeom>
          <a:solidFill>
            <a:srgbClr val="6518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-1487" r="22533" b="1"/>
          <a:stretch/>
        </p:blipFill>
        <p:spPr>
          <a:xfrm>
            <a:off x="2689225" y="1758716"/>
            <a:ext cx="3067050" cy="448333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9" name="Text Box"/>
          <p:cNvSpPr/>
          <p:nvPr/>
        </p:nvSpPr>
        <p:spPr>
          <a:xfrm>
            <a:off x="6191249" y="4000384"/>
            <a:ext cx="3654426" cy="943853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8C36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Fireworks should only ever be handled by adults. </a:t>
            </a:r>
          </a:p>
        </p:txBody>
      </p:sp>
      <p:sp>
        <p:nvSpPr>
          <p:cNvPr id="10" name="Text Box"/>
          <p:cNvSpPr/>
          <p:nvPr/>
        </p:nvSpPr>
        <p:spPr>
          <a:xfrm>
            <a:off x="6167437" y="2291552"/>
            <a:ext cx="3654426" cy="1282466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8C36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They should be stored in a closed box or tin in a safe space away from animals and young children.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2000250"/>
            <a:ext cx="3651251" cy="3651251"/>
          </a:xfrm>
          <a:prstGeom prst="rect">
            <a:avLst/>
          </a:prstGeom>
          <a:effectLst>
            <a:glow rad="762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8844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2257" r="41452" b="48441"/>
          <a:stretch/>
        </p:blipFill>
        <p:spPr>
          <a:xfrm>
            <a:off x="2063750" y="572854"/>
            <a:ext cx="8064500" cy="5735871"/>
          </a:xfrm>
          <a:prstGeom prst="roundRect">
            <a:avLst>
              <a:gd name="adj" fmla="val 4284"/>
            </a:avLst>
          </a:prstGeom>
        </p:spPr>
      </p:pic>
      <p:sp>
        <p:nvSpPr>
          <p:cNvPr id="19" name="Title"/>
          <p:cNvSpPr txBox="1">
            <a:spLocks/>
          </p:cNvSpPr>
          <p:nvPr/>
        </p:nvSpPr>
        <p:spPr>
          <a:xfrm>
            <a:off x="2063750" y="765175"/>
            <a:ext cx="8064500" cy="425450"/>
          </a:xfrm>
          <a:prstGeom prst="roundRect">
            <a:avLst>
              <a:gd name="adj" fmla="val 0"/>
            </a:avLst>
          </a:prstGeom>
          <a:noFill/>
          <a:ln w="25400" cmpd="sng">
            <a:noFill/>
            <a:prstDash val="lgDash"/>
          </a:ln>
          <a:effectLst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n w="76200">
                  <a:solidFill>
                    <a:srgbClr val="01407D"/>
                  </a:solidFill>
                </a:ln>
                <a:solidFill>
                  <a:schemeClr val="tx1"/>
                </a:solidFill>
                <a:latin typeface="+mn-lt"/>
              </a:rPr>
              <a:t>Never throw fireworks</a:t>
            </a:r>
          </a:p>
        </p:txBody>
      </p:sp>
      <p:sp>
        <p:nvSpPr>
          <p:cNvPr id="20" name="Title"/>
          <p:cNvSpPr>
            <a:spLocks noGrp="1"/>
          </p:cNvSpPr>
          <p:nvPr>
            <p:ph type="title"/>
          </p:nvPr>
        </p:nvSpPr>
        <p:spPr>
          <a:xfrm>
            <a:off x="2063750" y="765175"/>
            <a:ext cx="8064500" cy="425450"/>
          </a:xfrm>
          <a:prstGeom prst="roundRect">
            <a:avLst>
              <a:gd name="adj" fmla="val 0"/>
            </a:avLst>
          </a:prstGeom>
          <a:noFill/>
          <a:ln cmpd="sng">
            <a:noFill/>
            <a:prstDash val="lgDash"/>
          </a:ln>
          <a:effectLst/>
        </p:spPr>
        <p:txBody>
          <a:bodyPr vert="horz" lIns="180000" tIns="180000" rIns="180000" bIns="180000" rtlCol="0" anchor="ctr">
            <a:no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n-lt"/>
              </a:rPr>
              <a:t>Never throw fireworks</a:t>
            </a:r>
          </a:p>
        </p:txBody>
      </p:sp>
      <p:pic>
        <p:nvPicPr>
          <p:cNvPr id="57" name="Picture 56" hidden="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2"/>
          <a:stretch/>
        </p:blipFill>
        <p:spPr>
          <a:xfrm>
            <a:off x="1895140" y="2462393"/>
            <a:ext cx="6426542" cy="38373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23" name="Text Box"/>
          <p:cNvSpPr/>
          <p:nvPr/>
        </p:nvSpPr>
        <p:spPr>
          <a:xfrm>
            <a:off x="4625180" y="1775557"/>
            <a:ext cx="3640138" cy="1428705"/>
          </a:xfrm>
          <a:prstGeom prst="roundRect">
            <a:avLst>
              <a:gd name="adj" fmla="val 13360"/>
            </a:avLst>
          </a:prstGeom>
          <a:solidFill>
            <a:schemeClr val="bg1"/>
          </a:solidFill>
          <a:ln w="28575">
            <a:solidFill>
              <a:srgbClr val="F082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Never keep fireworks in your pocket of throw them. Fireworks can be very dangerous if they are not used correctly.</a:t>
            </a:r>
          </a:p>
        </p:txBody>
      </p:sp>
      <p:sp>
        <p:nvSpPr>
          <p:cNvPr id="24" name="Text Box"/>
          <p:cNvSpPr/>
          <p:nvPr/>
        </p:nvSpPr>
        <p:spPr>
          <a:xfrm>
            <a:off x="6235700" y="3701773"/>
            <a:ext cx="3089275" cy="943853"/>
          </a:xfrm>
          <a:prstGeom prst="roundRect">
            <a:avLst>
              <a:gd name="adj" fmla="val 32316"/>
            </a:avLst>
          </a:prstGeom>
          <a:solidFill>
            <a:srgbClr val="ED296D"/>
          </a:solidFill>
          <a:ln w="28575">
            <a:solidFill>
              <a:srgbClr val="23232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Remember:</a:t>
            </a:r>
            <a:r>
              <a:rPr lang="en-GB" dirty="0">
                <a:solidFill>
                  <a:schemeClr val="bg1"/>
                </a:solidFill>
              </a:rPr>
              <a:t> Only adults should handle fireworks. </a:t>
            </a:r>
          </a:p>
        </p:txBody>
      </p:sp>
    </p:spTree>
    <p:extLst>
      <p:ext uri="{BB962C8B-B14F-4D97-AF65-F5344CB8AC3E}">
        <p14:creationId xmlns:p14="http://schemas.microsoft.com/office/powerpoint/2010/main" val="26272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"/>
          <a:stretch/>
        </p:blipFill>
        <p:spPr>
          <a:xfrm>
            <a:off x="2063750" y="549275"/>
            <a:ext cx="8064500" cy="5760904"/>
          </a:xfrm>
          <a:prstGeom prst="roundRect">
            <a:avLst>
              <a:gd name="adj" fmla="val 3771"/>
            </a:avLst>
          </a:prstGeom>
        </p:spPr>
      </p:pic>
      <p:sp>
        <p:nvSpPr>
          <p:cNvPr id="9" name="Text Box"/>
          <p:cNvSpPr/>
          <p:nvPr/>
        </p:nvSpPr>
        <p:spPr>
          <a:xfrm>
            <a:off x="2670175" y="1701741"/>
            <a:ext cx="3945131" cy="943853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F082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Keep pets inside and try and keep them as comfortable as possible.</a:t>
            </a:r>
          </a:p>
        </p:txBody>
      </p:sp>
      <p:sp>
        <p:nvSpPr>
          <p:cNvPr id="44" name="Title"/>
          <p:cNvSpPr txBox="1">
            <a:spLocks/>
          </p:cNvSpPr>
          <p:nvPr/>
        </p:nvSpPr>
        <p:spPr>
          <a:xfrm>
            <a:off x="2063750" y="765175"/>
            <a:ext cx="8064500" cy="425450"/>
          </a:xfrm>
          <a:prstGeom prst="roundRect">
            <a:avLst>
              <a:gd name="adj" fmla="val 0"/>
            </a:avLst>
          </a:prstGeom>
          <a:noFill/>
          <a:ln w="25400" cmpd="sng">
            <a:noFill/>
            <a:prstDash val="lgDash"/>
          </a:ln>
          <a:effectLst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n w="76200">
                  <a:solidFill>
                    <a:srgbClr val="01407D"/>
                  </a:solidFill>
                </a:ln>
                <a:solidFill>
                  <a:schemeClr val="tx1"/>
                </a:solidFill>
                <a:latin typeface="+mn-lt"/>
              </a:rPr>
              <a:t>Keep pets indoors.</a:t>
            </a:r>
          </a:p>
        </p:txBody>
      </p: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2063750" y="768350"/>
            <a:ext cx="8064500" cy="425450"/>
          </a:xfrm>
          <a:prstGeom prst="roundRect">
            <a:avLst>
              <a:gd name="adj" fmla="val 0"/>
            </a:avLst>
          </a:prstGeom>
          <a:noFill/>
          <a:ln cmpd="sng">
            <a:noFill/>
            <a:prstDash val="lgDash"/>
          </a:ln>
          <a:effectLst/>
        </p:spPr>
        <p:txBody>
          <a:bodyPr vert="horz" lIns="180000" tIns="180000" rIns="180000" bIns="180000" rtlCol="0" anchor="ctr">
            <a:no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n-lt"/>
              </a:rPr>
              <a:t>Keep pets indoors.</a:t>
            </a:r>
          </a:p>
        </p:txBody>
      </p:sp>
      <p:sp>
        <p:nvSpPr>
          <p:cNvPr id="10" name="Text Box"/>
          <p:cNvSpPr/>
          <p:nvPr/>
        </p:nvSpPr>
        <p:spPr>
          <a:xfrm>
            <a:off x="5848350" y="3106456"/>
            <a:ext cx="3654426" cy="943853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F082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They may become scared or unsettled if fireworks are loud.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2959100"/>
            <a:ext cx="3856231" cy="366458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338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r="495"/>
          <a:stretch/>
        </p:blipFill>
        <p:spPr>
          <a:xfrm>
            <a:off x="2063750" y="549275"/>
            <a:ext cx="8064500" cy="5759451"/>
          </a:xfrm>
          <a:prstGeom prst="roundRect">
            <a:avLst>
              <a:gd name="adj" fmla="val 4429"/>
            </a:avLst>
          </a:prstGeom>
        </p:spPr>
      </p:pic>
      <p:sp>
        <p:nvSpPr>
          <p:cNvPr id="9" name="Text Box"/>
          <p:cNvSpPr/>
          <p:nvPr/>
        </p:nvSpPr>
        <p:spPr>
          <a:xfrm>
            <a:off x="4268787" y="654050"/>
            <a:ext cx="3654426" cy="854246"/>
          </a:xfrm>
          <a:prstGeom prst="wedgeRoundRectCallout">
            <a:avLst>
              <a:gd name="adj1" fmla="val -53674"/>
              <a:gd name="adj2" fmla="val 109330"/>
              <a:gd name="adj3" fmla="val 16667"/>
            </a:avLst>
          </a:prstGeom>
          <a:solidFill>
            <a:schemeClr val="bg1"/>
          </a:solidFill>
          <a:ln w="28575">
            <a:solidFill>
              <a:srgbClr val="0140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Sparklers must always be used under adult supervision. </a:t>
            </a:r>
          </a:p>
        </p:txBody>
      </p:sp>
      <p:sp>
        <p:nvSpPr>
          <p:cNvPr id="10" name="Text Box"/>
          <p:cNvSpPr/>
          <p:nvPr/>
        </p:nvSpPr>
        <p:spPr>
          <a:xfrm>
            <a:off x="5867400" y="2763548"/>
            <a:ext cx="2626866" cy="1467180"/>
          </a:xfrm>
          <a:prstGeom prst="wedgeRoundRectCallout">
            <a:avLst>
              <a:gd name="adj1" fmla="val 40354"/>
              <a:gd name="adj2" fmla="val -78179"/>
              <a:gd name="adj3" fmla="val 16667"/>
            </a:avLst>
          </a:prstGeom>
          <a:solidFill>
            <a:schemeClr val="bg1"/>
          </a:solidFill>
          <a:ln w="28575">
            <a:solidFill>
              <a:srgbClr val="0140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Wear gloves when handling a sparkler and hold them at arm's length. </a:t>
            </a:r>
          </a:p>
        </p:txBody>
      </p:sp>
      <p:sp>
        <p:nvSpPr>
          <p:cNvPr id="8" name="Text Box"/>
          <p:cNvSpPr/>
          <p:nvPr/>
        </p:nvSpPr>
        <p:spPr>
          <a:xfrm>
            <a:off x="1682750" y="3429000"/>
            <a:ext cx="2984500" cy="1467180"/>
          </a:xfrm>
          <a:prstGeom prst="wedgeRoundRectCallout">
            <a:avLst>
              <a:gd name="adj1" fmla="val 66197"/>
              <a:gd name="adj2" fmla="val -84220"/>
              <a:gd name="adj3" fmla="val 16667"/>
            </a:avLst>
          </a:prstGeom>
          <a:solidFill>
            <a:schemeClr val="bg1"/>
          </a:solidFill>
          <a:ln w="28575">
            <a:solidFill>
              <a:srgbClr val="0140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Always stand in a space away from obstacles and never wave them near others. </a:t>
            </a:r>
          </a:p>
        </p:txBody>
      </p:sp>
      <p:sp>
        <p:nvSpPr>
          <p:cNvPr id="11" name="Text Box"/>
          <p:cNvSpPr/>
          <p:nvPr/>
        </p:nvSpPr>
        <p:spPr>
          <a:xfrm>
            <a:off x="4938320" y="5125710"/>
            <a:ext cx="4147176" cy="943853"/>
          </a:xfrm>
          <a:prstGeom prst="roundRect">
            <a:avLst>
              <a:gd name="adj" fmla="val 32316"/>
            </a:avLst>
          </a:prstGeom>
          <a:solidFill>
            <a:srgbClr val="0DB2F0"/>
          </a:solidFill>
          <a:ln w="28575">
            <a:solidFill>
              <a:srgbClr val="0140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288000" bIns="108000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Put used sparklers in a bucket of earth or water once they go out.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66" y="4802929"/>
            <a:ext cx="1561636" cy="14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4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BBF61-38CC-4296-B65E-1FC038BF2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Lighting the candles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260E7C7-5C74-4769-8E6D-B273C2090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C1463-7742-44A8-8D57-B245F7D8E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065" b="43596"/>
          <a:stretch/>
        </p:blipFill>
        <p:spPr>
          <a:xfrm>
            <a:off x="1934821" y="3602038"/>
            <a:ext cx="8322358" cy="22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7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967" b="2151"/>
          <a:stretch/>
        </p:blipFill>
        <p:spPr>
          <a:xfrm>
            <a:off x="2063752" y="549275"/>
            <a:ext cx="8064499" cy="5759450"/>
          </a:xfrm>
          <a:prstGeom prst="roundRect">
            <a:avLst>
              <a:gd name="adj" fmla="val 4578"/>
            </a:avLst>
          </a:prstGeom>
        </p:spPr>
      </p:pic>
      <p:sp>
        <p:nvSpPr>
          <p:cNvPr id="5" name="Text Box"/>
          <p:cNvSpPr/>
          <p:nvPr/>
        </p:nvSpPr>
        <p:spPr>
          <a:xfrm>
            <a:off x="2279650" y="765176"/>
            <a:ext cx="7632700" cy="943853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F082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When watching fireworks or bonfires, make sure you keep a safe distance at all times.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5"/>
          <a:stretch/>
        </p:blipFill>
        <p:spPr>
          <a:xfrm>
            <a:off x="7518866" y="2114550"/>
            <a:ext cx="3080126" cy="474345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5"/>
          <a:stretch/>
        </p:blipFill>
        <p:spPr>
          <a:xfrm>
            <a:off x="2241550" y="2264782"/>
            <a:ext cx="2464668" cy="459321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6"/>
          <a:stretch/>
        </p:blipFill>
        <p:spPr>
          <a:xfrm>
            <a:off x="4694314" y="2475646"/>
            <a:ext cx="2448072" cy="438235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37480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577734"/>
            <a:ext cx="8064500" cy="5702532"/>
          </a:xfrm>
          <a:prstGeom prst="roundRect">
            <a:avLst>
              <a:gd name="adj" fmla="val 3639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672" b="15103"/>
          <a:stretch/>
        </p:blipFill>
        <p:spPr>
          <a:xfrm>
            <a:off x="3709138" y="2093170"/>
            <a:ext cx="1339112" cy="47648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16" y="1562608"/>
            <a:ext cx="3732785" cy="3732785"/>
          </a:xfrm>
          <a:prstGeom prst="rect">
            <a:avLst/>
          </a:prstGeom>
          <a:effectLst>
            <a:glow rad="50800">
              <a:schemeClr val="accent1">
                <a:alpha val="70000"/>
              </a:schemeClr>
            </a:glow>
          </a:effectLst>
        </p:spPr>
      </p:pic>
      <p:sp>
        <p:nvSpPr>
          <p:cNvPr id="5" name="Text Box"/>
          <p:cNvSpPr/>
          <p:nvPr/>
        </p:nvSpPr>
        <p:spPr>
          <a:xfrm>
            <a:off x="5509555" y="2377437"/>
            <a:ext cx="4157391" cy="1282466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F082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Never approach a lit firework. Even if you think it isn’t working, it could explode at any time. </a:t>
            </a:r>
          </a:p>
        </p:txBody>
      </p:sp>
      <p:sp>
        <p:nvSpPr>
          <p:cNvPr id="14" name="Text Box"/>
          <p:cNvSpPr/>
          <p:nvPr/>
        </p:nvSpPr>
        <p:spPr>
          <a:xfrm>
            <a:off x="5749362" y="4041862"/>
            <a:ext cx="3677774" cy="943853"/>
          </a:xfrm>
          <a:prstGeom prst="roundRect">
            <a:avLst>
              <a:gd name="adj" fmla="val 32316"/>
            </a:avLst>
          </a:prstGeom>
          <a:solidFill>
            <a:srgbClr val="ED296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Walk away as quickly as possible and tell an adult. </a:t>
            </a:r>
          </a:p>
        </p:txBody>
      </p:sp>
    </p:spTree>
    <p:extLst>
      <p:ext uri="{BB962C8B-B14F-4D97-AF65-F5344CB8AC3E}">
        <p14:creationId xmlns:p14="http://schemas.microsoft.com/office/powerpoint/2010/main" val="338894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577734"/>
            <a:ext cx="8064500" cy="5702532"/>
          </a:xfrm>
          <a:prstGeom prst="roundRect">
            <a:avLst>
              <a:gd name="adj" fmla="val 3639"/>
            </a:avLst>
          </a:prstGeom>
        </p:spPr>
      </p:pic>
      <p:sp>
        <p:nvSpPr>
          <p:cNvPr id="5" name="Text Box"/>
          <p:cNvSpPr/>
          <p:nvPr/>
        </p:nvSpPr>
        <p:spPr>
          <a:xfrm>
            <a:off x="2279650" y="934483"/>
            <a:ext cx="7632700" cy="943853"/>
          </a:xfrm>
          <a:prstGeom prst="roundRect">
            <a:avLst>
              <a:gd name="adj" fmla="val 32316"/>
            </a:avLst>
          </a:prstGeom>
          <a:solidFill>
            <a:schemeClr val="bg1"/>
          </a:solidFill>
          <a:ln w="28575">
            <a:solidFill>
              <a:srgbClr val="0140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Firework and bonfire displays can be a lot of fun but they are often busy, dark and loud. It is important that you stay with your adult at all times.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310"/>
          <a:stretch/>
        </p:blipFill>
        <p:spPr>
          <a:xfrm>
            <a:off x="1871536" y="2144766"/>
            <a:ext cx="8448929" cy="471323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7409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7E3A-C3CB-9774-0444-B689233D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0C6D28-01D1-61F1-B2BE-44C9326F0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3743" y="60528"/>
            <a:ext cx="4705166" cy="6736944"/>
          </a:xfrm>
        </p:spPr>
      </p:pic>
    </p:spTree>
    <p:extLst>
      <p:ext uri="{BB962C8B-B14F-4D97-AF65-F5344CB8AC3E}">
        <p14:creationId xmlns:p14="http://schemas.microsoft.com/office/powerpoint/2010/main" val="148084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BAB5-FA0A-4D4C-B415-40D013C4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 us pray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C5260-28E9-4F09-8615-FD5EAD531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000" b="1" dirty="0"/>
              <a:t>Dear Heavenly Father</a:t>
            </a:r>
            <a:br>
              <a:rPr lang="en-GB" sz="4000" dirty="0"/>
            </a:br>
            <a:r>
              <a:rPr lang="en-GB" sz="4000" b="1" dirty="0"/>
              <a:t>Friend of all children</a:t>
            </a:r>
            <a:br>
              <a:rPr lang="en-GB" sz="4000" dirty="0"/>
            </a:br>
            <a:r>
              <a:rPr lang="en-GB" sz="4000" b="1" dirty="0"/>
              <a:t>Bless our school at Henley</a:t>
            </a:r>
            <a:br>
              <a:rPr lang="en-GB" sz="4000" dirty="0"/>
            </a:br>
            <a:r>
              <a:rPr lang="en-GB" sz="4000" b="1" dirty="0"/>
              <a:t>All the children and staff who work here</a:t>
            </a:r>
            <a:br>
              <a:rPr lang="en-GB" sz="4000" dirty="0"/>
            </a:br>
            <a:r>
              <a:rPr lang="en-GB" sz="4000" b="1" dirty="0"/>
              <a:t>Help us do our best</a:t>
            </a:r>
            <a:br>
              <a:rPr lang="en-GB" sz="4000" dirty="0"/>
            </a:br>
            <a:r>
              <a:rPr lang="en-GB" sz="4000" b="1" dirty="0"/>
              <a:t>Be kind to one another</a:t>
            </a:r>
            <a:br>
              <a:rPr lang="en-GB" sz="4000" dirty="0"/>
            </a:br>
            <a:r>
              <a:rPr lang="en-GB" sz="4000" b="1" dirty="0"/>
              <a:t>And to be cheerful all day long</a:t>
            </a:r>
            <a:br>
              <a:rPr lang="en-GB" sz="4000" dirty="0"/>
            </a:br>
            <a:r>
              <a:rPr lang="en-GB" sz="4000" b="1" i="1" dirty="0"/>
              <a:t>Amen</a:t>
            </a:r>
            <a:endParaRPr lang="en-GB" sz="4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164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E847-57DB-4B5F-9098-D10F9B451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Blessing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5340D-35AB-4D90-BBC0-3584E5ED0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614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B833-0FCF-481F-AA39-F37BD1B1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Sophie and Alfie - The Gathering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7DDCDE-074C-4435-AC0B-B18B52656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33189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4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59473-F5C3-F7A2-CC16-520CAE2F5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316" y="643467"/>
            <a:ext cx="81033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8496729-0313-E74F-FD35-CC80523D4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448" y="643467"/>
            <a:ext cx="84731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362504-3E6E-5498-D0F1-D8A8F794A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316" y="643467"/>
            <a:ext cx="81033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A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97D1AA-F4E1-EA09-8750-6F8C797DA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633" y="643467"/>
            <a:ext cx="816273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0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61419-492C-21E5-3B1E-55882B90A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229" y="643467"/>
            <a:ext cx="83775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1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8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79DDBE-11A4-F501-85C8-D3D8B81AE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996" y="643467"/>
            <a:ext cx="80740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0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362</Words>
  <Application>Microsoft Office PowerPoint</Application>
  <PresentationFormat>Widescreen</PresentationFormat>
  <Paragraphs>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Twinkl</vt:lpstr>
      <vt:lpstr>Office Theme</vt:lpstr>
      <vt:lpstr>Welcome </vt:lpstr>
      <vt:lpstr>Lighting the candles </vt:lpstr>
      <vt:lpstr>Sophie and Alfie - The Gathering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be safe on bonfire night?</vt:lpstr>
      <vt:lpstr>How Do People Celebrate  Bonfire Night?</vt:lpstr>
      <vt:lpstr>Keep fireworks in a closed box</vt:lpstr>
      <vt:lpstr>Never throw fireworks</vt:lpstr>
      <vt:lpstr>Keep pets indoors.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 us pray </vt:lpstr>
      <vt:lpstr>The Blessing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Allen</dc:creator>
  <cp:lastModifiedBy>J Allen HAP</cp:lastModifiedBy>
  <cp:revision>5</cp:revision>
  <dcterms:created xsi:type="dcterms:W3CDTF">2022-10-27T20:19:25Z</dcterms:created>
  <dcterms:modified xsi:type="dcterms:W3CDTF">2023-05-12T13:02:37Z</dcterms:modified>
</cp:coreProperties>
</file>