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96" r:id="rId3"/>
    <p:sldId id="322" r:id="rId4"/>
    <p:sldId id="323" r:id="rId5"/>
    <p:sldId id="324" r:id="rId6"/>
    <p:sldId id="256" r:id="rId7"/>
    <p:sldId id="259" r:id="rId8"/>
    <p:sldId id="263" r:id="rId9"/>
    <p:sldId id="257" r:id="rId10"/>
    <p:sldId id="258" r:id="rId11"/>
    <p:sldId id="260" r:id="rId12"/>
    <p:sldId id="261" r:id="rId13"/>
    <p:sldId id="262" r:id="rId14"/>
    <p:sldId id="264" r:id="rId15"/>
    <p:sldId id="293" r:id="rId16"/>
    <p:sldId id="29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1E2EB41C-6F51-47BC-B46F-4C14B9DC6D61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49495069-1016-4183-B25F-CFDF7E0B0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660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B41C-6F51-47BC-B46F-4C14B9DC6D61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5069-1016-4183-B25F-CFDF7E0B0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27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B41C-6F51-47BC-B46F-4C14B9DC6D61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5069-1016-4183-B25F-CFDF7E0B0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894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B41C-6F51-47BC-B46F-4C14B9DC6D61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5069-1016-4183-B25F-CFDF7E0B0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503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B41C-6F51-47BC-B46F-4C14B9DC6D61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5069-1016-4183-B25F-CFDF7E0B0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183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B41C-6F51-47BC-B46F-4C14B9DC6D61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5069-1016-4183-B25F-CFDF7E0B0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993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B41C-6F51-47BC-B46F-4C14B9DC6D61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5069-1016-4183-B25F-CFDF7E0B0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8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B41C-6F51-47BC-B46F-4C14B9DC6D61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5069-1016-4183-B25F-CFDF7E0B0FE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928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B41C-6F51-47BC-B46F-4C14B9DC6D61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5069-1016-4183-B25F-CFDF7E0B0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494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B41C-6F51-47BC-B46F-4C14B9DC6D61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5069-1016-4183-B25F-CFDF7E0B0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84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B41C-6F51-47BC-B46F-4C14B9DC6D61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5069-1016-4183-B25F-CFDF7E0B0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40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B41C-6F51-47BC-B46F-4C14B9DC6D61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5069-1016-4183-B25F-CFDF7E0B0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264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B41C-6F51-47BC-B46F-4C14B9DC6D61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5069-1016-4183-B25F-CFDF7E0B0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257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B41C-6F51-47BC-B46F-4C14B9DC6D61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5069-1016-4183-B25F-CFDF7E0B0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536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B41C-6F51-47BC-B46F-4C14B9DC6D61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5069-1016-4183-B25F-CFDF7E0B0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28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B41C-6F51-47BC-B46F-4C14B9DC6D61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5069-1016-4183-B25F-CFDF7E0B0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843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B41C-6F51-47BC-B46F-4C14B9DC6D61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5069-1016-4183-B25F-CFDF7E0B0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58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2EB41C-6F51-47BC-B46F-4C14B9DC6D61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495069-1016-4183-B25F-CFDF7E0B0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8098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G-mW3vjEHc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-Y3kdkH6wY" TargetMode="Externa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-geography.org/af/Geography/Europe/Spain/Pictures/San_Sebastian/Beach_San_Sebastian_4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www.rawpixel.com/image/432729/free-photo-image-sky-hill-horizon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727850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pikist.com/free-photo-vbbuk" TargetMode="Externa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nspark.com/adventure/worlds-most-dangerous-mountains-20110607.html" TargetMode="Externa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open.lib.umn.edu/worldgeography/chapter/2-1-introducing-the-realm/" TargetMode="Externa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.rebus.community/introductiontocommunitypsychology/chapter/respect-for-diversity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/3.0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amily-frame-togetherness-boy-2789668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domainpictures.net/view-image.php?image=29763&amp;picture=3-candles-burning&amp;large=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4994&amp;picture=bibl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r%C3%ADa_Cristina_G%C3%B3mez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7EF48-310B-435B-8EA0-59D33C6B37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Welcome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F55F72-137B-4C19-81E4-9E86424C87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By Head Boy and Head Girl </a:t>
            </a:r>
          </a:p>
        </p:txBody>
      </p:sp>
    </p:spTree>
    <p:extLst>
      <p:ext uri="{BB962C8B-B14F-4D97-AF65-F5344CB8AC3E}">
        <p14:creationId xmlns:p14="http://schemas.microsoft.com/office/powerpoint/2010/main" val="2967173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8C44-F8CD-4B95-96A9-5F24DE93A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>
                <a:hlinkClick r:id="rId3"/>
              </a:rPr>
            </a:br>
            <a:r>
              <a:rPr lang="en-GB" dirty="0">
                <a:hlinkClick r:id="rId3"/>
              </a:rPr>
              <a:t>Can you say hello in a different language?</a:t>
            </a:r>
            <a:br>
              <a:rPr lang="en-GB" dirty="0">
                <a:hlinkClick r:id="rId3"/>
              </a:rPr>
            </a:br>
            <a:br>
              <a:rPr lang="en-GB" dirty="0">
                <a:hlinkClick r:id="rId3"/>
              </a:rPr>
            </a:br>
            <a:r>
              <a:rPr lang="en-GB" dirty="0">
                <a:hlinkClick r:id="rId3"/>
              </a:rPr>
              <a:t>https://www.youtube.com/watch?v=jG-mW3vjEHc</a:t>
            </a:r>
            <a:br>
              <a:rPr lang="en-GB" dirty="0"/>
            </a:br>
            <a:endParaRPr lang="en-GB" dirty="0"/>
          </a:p>
        </p:txBody>
      </p:sp>
      <p:pic>
        <p:nvPicPr>
          <p:cNvPr id="4" name="Online Media 3" title="European Language Day video">
            <a:hlinkClick r:id="" action="ppaction://media"/>
            <a:extLst>
              <a:ext uri="{FF2B5EF4-FFF2-40B4-BE49-F238E27FC236}">
                <a16:creationId xmlns:a16="http://schemas.microsoft.com/office/drawing/2014/main" id="{A7EE83B6-04A7-4273-824B-62962884937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00246" y="2349953"/>
            <a:ext cx="7513983" cy="434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68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FFF579-E9DC-423D-A0A2-DE2A9E29E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56" y="0"/>
            <a:ext cx="10131425" cy="1456267"/>
          </a:xfrm>
        </p:spPr>
        <p:txBody>
          <a:bodyPr/>
          <a:lstStyle/>
          <a:p>
            <a:r>
              <a:rPr lang="en-GB" dirty="0"/>
              <a:t>The landscape of Europe is very important for tourists from different continents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727D7-A62D-4758-85FF-12F7F8A14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>
            <a:normAutofit fontScale="47500" lnSpcReduction="20000"/>
          </a:bodyPr>
          <a:lstStyle/>
          <a:p>
            <a:r>
              <a:rPr lang="en-GB" dirty="0"/>
              <a:t>This is a European beach you can see allot of people in the ocean (sea)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A675C17-93C4-40E2-8919-D63598507A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96510" y="2870200"/>
            <a:ext cx="4376029" cy="292100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78495E-678B-49F5-A1B8-1414B2E82D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 rot="-420000">
            <a:off x="6150004" y="1912267"/>
            <a:ext cx="4464000" cy="612000"/>
          </a:xfrm>
        </p:spPr>
        <p:txBody>
          <a:bodyPr>
            <a:normAutofit fontScale="47500" lnSpcReduction="20000"/>
          </a:bodyPr>
          <a:lstStyle/>
          <a:p>
            <a:r>
              <a:rPr lang="en-GB" dirty="0"/>
              <a:t>This is some beautiful European landscape (you can see that is very mountainous so it would be one of the more mountainous countries)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631BF6A-EB7D-412A-A8A2-4301964F762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129349" y="2870200"/>
            <a:ext cx="4383065" cy="29210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537E4B-A582-4B8E-953A-4B83ECE9A0A2}"/>
              </a:ext>
            </a:extLst>
          </p:cNvPr>
          <p:cNvSpPr txBox="1"/>
          <p:nvPr/>
        </p:nvSpPr>
        <p:spPr>
          <a:xfrm>
            <a:off x="5418257" y="7500730"/>
            <a:ext cx="4052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3" tooltip="https://global-geography.org/af/Geography/Europe/Spain/Pictures/San_Sebastian/Beach_San_Sebastian_4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6" tooltip="https://creativecommons.org/licenses/by-nc/3.0/"/>
              </a:rPr>
              <a:t>CC BY-NC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620497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BA9EB-E595-451F-9DA0-7CC0D84C3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tourist attractions of Europe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6085B-F029-4452-8734-F3AF3FA7A7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the Eiffel tower in Paris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8C7CB84-1090-40CE-894A-B621B08F4A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93775" y="2870200"/>
            <a:ext cx="4381500" cy="29210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393F60-7D76-4CDC-B1B2-02309B13EA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 rot="20720124">
            <a:off x="5959473" y="1629839"/>
            <a:ext cx="4722813" cy="576262"/>
          </a:xfrm>
        </p:spPr>
        <p:txBody>
          <a:bodyPr>
            <a:normAutofit fontScale="92500"/>
          </a:bodyPr>
          <a:lstStyle/>
          <a:p>
            <a:r>
              <a:rPr lang="en-GB" dirty="0"/>
              <a:t>This is the leaning tower of Pisa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C460125-7A75-4B33-96E0-E35549446A5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25195" y="2870200"/>
            <a:ext cx="2191372" cy="2921000"/>
          </a:xfrm>
        </p:spPr>
      </p:pic>
    </p:spTree>
    <p:extLst>
      <p:ext uri="{BB962C8B-B14F-4D97-AF65-F5344CB8AC3E}">
        <p14:creationId xmlns:p14="http://schemas.microsoft.com/office/powerpoint/2010/main" val="2363331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8F6AA-F444-4174-9A42-19C12A524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Europe's points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FD25E-F1D4-4134-80C1-2D4D40BBE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Europe's highest point.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7328C47-A919-4598-A074-BD001A450A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0035" y="2870200"/>
            <a:ext cx="4768979" cy="29210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8A921-D93F-4D51-A975-B4447FEFA5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This is Europe's lowest mountain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B73361C-B1EB-41A1-954A-67BA03D1287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822950" y="2950007"/>
            <a:ext cx="4995863" cy="276138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DE53F7-E28C-4927-9A40-0FB968B2DF5E}"/>
              </a:ext>
            </a:extLst>
          </p:cNvPr>
          <p:cNvSpPr txBox="1"/>
          <p:nvPr/>
        </p:nvSpPr>
        <p:spPr>
          <a:xfrm flipV="1">
            <a:off x="-135623" y="4908849"/>
            <a:ext cx="135623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3" tooltip="https://www.henspark.com/adventure/worlds-most-dangerous-mountains-20110607.html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6" tooltip="https://creativecommons.org/licenses/by/3.0/"/>
              </a:rPr>
              <a:t>CC BY</a:t>
            </a:r>
            <a:endParaRPr lang="en-GB" sz="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8EC8A5-B03F-4F16-B347-29555BA33DBB}"/>
              </a:ext>
            </a:extLst>
          </p:cNvPr>
          <p:cNvSpPr txBox="1"/>
          <p:nvPr/>
        </p:nvSpPr>
        <p:spPr>
          <a:xfrm>
            <a:off x="5822950" y="5711392"/>
            <a:ext cx="49958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5" tooltip="https://open.lib.umn.edu/worldgeography/chapter/2-1-introducing-the-realm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c-sa/3.0/"/>
              </a:rPr>
              <a:t>CC BY-SA-NC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013070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D57E2-D3D5-4D9A-BE08-392CE38C1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 you hear someone talking in a different language, always show them your respect.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6F663-0B2D-4736-98C5-BB6C09F565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0FC131C-C83C-4F4D-A164-4A44C81768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29270" y="2226734"/>
            <a:ext cx="6133455" cy="392924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09C9E8-CAA7-4B73-A211-0FF866228C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EDB617-8EE1-467B-9F2B-18949626839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3E7181-D475-44B4-9181-2AF6A477B161}"/>
              </a:ext>
            </a:extLst>
          </p:cNvPr>
          <p:cNvSpPr txBox="1"/>
          <p:nvPr/>
        </p:nvSpPr>
        <p:spPr>
          <a:xfrm>
            <a:off x="4167391" y="6153021"/>
            <a:ext cx="4995334" cy="23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press.rebus.community/introductiontocommunitypsychology/chapter/respect-for-diversity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/3.0/"/>
              </a:rPr>
              <a:t>CC BY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014538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1BAB5-FA0A-4D4C-B415-40D013C47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 us pray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C5260-28E9-4F09-8615-FD5EAD531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4000" b="1" dirty="0"/>
              <a:t>Dear Heavenly Father</a:t>
            </a:r>
            <a:br>
              <a:rPr lang="en-GB" sz="4000" dirty="0"/>
            </a:br>
            <a:r>
              <a:rPr lang="en-GB" sz="4000" b="1" dirty="0"/>
              <a:t>Friend of all children</a:t>
            </a:r>
            <a:br>
              <a:rPr lang="en-GB" sz="4000" dirty="0"/>
            </a:br>
            <a:r>
              <a:rPr lang="en-GB" sz="4000" b="1" dirty="0"/>
              <a:t>Bless our school at Henley</a:t>
            </a:r>
            <a:br>
              <a:rPr lang="en-GB" sz="4000" dirty="0"/>
            </a:br>
            <a:r>
              <a:rPr lang="en-GB" sz="4000" b="1" dirty="0"/>
              <a:t>All the children and staff who work here</a:t>
            </a:r>
            <a:br>
              <a:rPr lang="en-GB" sz="4000" dirty="0"/>
            </a:br>
            <a:r>
              <a:rPr lang="en-GB" sz="4000" b="1" dirty="0"/>
              <a:t>Help us do our best</a:t>
            </a:r>
            <a:br>
              <a:rPr lang="en-GB" sz="4000" dirty="0"/>
            </a:br>
            <a:r>
              <a:rPr lang="en-GB" sz="4000" b="1" dirty="0"/>
              <a:t>Be kind to one another</a:t>
            </a:r>
            <a:br>
              <a:rPr lang="en-GB" sz="4000" dirty="0"/>
            </a:br>
            <a:r>
              <a:rPr lang="en-GB" sz="4000" b="1" dirty="0"/>
              <a:t>And to be cheerful all day long</a:t>
            </a:r>
            <a:br>
              <a:rPr lang="en-GB" sz="4000" dirty="0"/>
            </a:br>
            <a:r>
              <a:rPr lang="en-GB" sz="4000" b="1" i="1" dirty="0"/>
              <a:t>Amen</a:t>
            </a:r>
            <a:endParaRPr lang="en-GB" sz="4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32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FE847-57DB-4B5F-9098-D10F9B451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Blessing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5340D-35AB-4D90-BBC0-3584E5ED0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844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1B833-0FCF-481F-AA39-F37BD1B10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Sophie and Alfie - The Gathering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7DDCDE-074C-4435-AC0B-B18B52656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331899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06594" y="6140441"/>
            <a:ext cx="7944130" cy="10006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Jesus light of the world is here.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A group of lit candles&#10;&#10;Description automatically generated with medium confidence">
            <a:extLst>
              <a:ext uri="{FF2B5EF4-FFF2-40B4-BE49-F238E27FC236}">
                <a16:creationId xmlns:a16="http://schemas.microsoft.com/office/drawing/2014/main" id="{E3F7452B-14F1-154F-B208-8AB99B3D41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021" b="8144"/>
          <a:stretch/>
        </p:blipFill>
        <p:spPr>
          <a:xfrm>
            <a:off x="1899138" y="227762"/>
            <a:ext cx="8648282" cy="39736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81772" y="4201449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/>
              <a:t>God’s love brings light to the world and we light 3 candles to remember God is Father, Son and Holy Spirit. The Trinity.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EFAD38-7EB8-43B0-9B32-B246107BF4F1}"/>
              </a:ext>
            </a:extLst>
          </p:cNvPr>
          <p:cNvSpPr txBox="1"/>
          <p:nvPr/>
        </p:nvSpPr>
        <p:spPr>
          <a:xfrm>
            <a:off x="4286152" y="455938"/>
            <a:ext cx="6094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rgbClr val="FFFF00"/>
                </a:solidFill>
              </a:rPr>
              <a:t>LIGHTING THE CANDLES </a:t>
            </a:r>
          </a:p>
        </p:txBody>
      </p:sp>
    </p:spTree>
    <p:extLst>
      <p:ext uri="{BB962C8B-B14F-4D97-AF65-F5344CB8AC3E}">
        <p14:creationId xmlns:p14="http://schemas.microsoft.com/office/powerpoint/2010/main" val="48148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7568" y="332657"/>
            <a:ext cx="799288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latin typeface="Calibri" panose="020F0502020204030204" pitchFamily="34" charset="0"/>
                <a:cs typeface="Calibri" panose="020F0502020204030204" pitchFamily="34" charset="0"/>
              </a:rPr>
              <a:t>We welcome the Bible; it guides us in everything we try to do.</a:t>
            </a:r>
          </a:p>
          <a:p>
            <a:endParaRPr lang="en-GB" sz="4000">
              <a:latin typeface="Comic Sans MS" panose="030F0702030302020204" pitchFamily="66" charset="0"/>
            </a:endParaRPr>
          </a:p>
          <a:p>
            <a:endParaRPr lang="en-GB" sz="4000">
              <a:latin typeface="Comic Sans MS" panose="030F0702030302020204" pitchFamily="66" charset="0"/>
            </a:endParaRPr>
          </a:p>
          <a:p>
            <a:endParaRPr lang="en-GB" sz="4000">
              <a:latin typeface="Comic Sans MS" panose="030F0702030302020204" pitchFamily="66" charset="0"/>
            </a:endParaRPr>
          </a:p>
          <a:p>
            <a:endParaRPr lang="en-GB" sz="4000">
              <a:latin typeface="Comic Sans MS" panose="030F0702030302020204" pitchFamily="66" charset="0"/>
            </a:endParaRPr>
          </a:p>
          <a:p>
            <a:endParaRPr lang="en-GB" sz="4800" b="1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endParaRPr lang="en-GB" sz="4000">
              <a:latin typeface="Comic Sans MS" panose="030F0702030302020204" pitchFamily="66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4B9943F-2CD7-0E4B-AB66-383A9C60F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99856" y="1844824"/>
            <a:ext cx="2376264" cy="31683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D2E892-AADC-A54C-98E3-B86C54D0174E}"/>
              </a:ext>
            </a:extLst>
          </p:cNvPr>
          <p:cNvSpPr txBox="1"/>
          <p:nvPr/>
        </p:nvSpPr>
        <p:spPr>
          <a:xfrm>
            <a:off x="2678313" y="5301208"/>
            <a:ext cx="799288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welcome God’s words</a:t>
            </a:r>
            <a:r>
              <a:rPr lang="en-GB" sz="44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918" y="404664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>
                <a:latin typeface="Calibri" panose="020F0502020204030204" pitchFamily="34" charset="0"/>
                <a:cs typeface="Calibri" panose="020F0502020204030204" pitchFamily="34" charset="0"/>
              </a:rPr>
              <a:t>We welcome the cross; it reminds us of what Jesus gave for us.</a:t>
            </a:r>
            <a:endParaRPr lang="en-GB"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text, queen&#10;&#10;Description automatically generated">
            <a:extLst>
              <a:ext uri="{FF2B5EF4-FFF2-40B4-BE49-F238E27FC236}">
                <a16:creationId xmlns:a16="http://schemas.microsoft.com/office/drawing/2014/main" id="{4AFEFE22-613B-B648-A351-D5FBE379B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79568" y="1988841"/>
            <a:ext cx="2776514" cy="4330039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636DB3-4EEB-2142-9E81-5A602DB79808}"/>
              </a:ext>
            </a:extLst>
          </p:cNvPr>
          <p:cNvSpPr txBox="1"/>
          <p:nvPr/>
        </p:nvSpPr>
        <p:spPr>
          <a:xfrm>
            <a:off x="1690304" y="4869161"/>
            <a:ext cx="584425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thank you Jesus.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1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D2EE0-32DA-4125-9711-76C7929BC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35616" y="3988904"/>
            <a:ext cx="3856383" cy="396827"/>
          </a:xfrm>
        </p:spPr>
        <p:txBody>
          <a:bodyPr>
            <a:normAutofit fontScale="90000"/>
          </a:bodyPr>
          <a:lstStyle/>
          <a:p>
            <a:r>
              <a:rPr lang="en-GB" dirty="0"/>
              <a:t>EUROPEAN DAY OF LANGUAGES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9563C7-A6AF-4952-B816-BA88A99C44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7409" y="4385732"/>
            <a:ext cx="3604592" cy="2472268"/>
          </a:xfrm>
        </p:spPr>
        <p:txBody>
          <a:bodyPr/>
          <a:lstStyle/>
          <a:p>
            <a:r>
              <a:rPr lang="en-GB" dirty="0"/>
              <a:t>26</a:t>
            </a:r>
            <a:r>
              <a:rPr lang="en-GB" baseline="30000" dirty="0"/>
              <a:t>TH</a:t>
            </a:r>
            <a:r>
              <a:rPr lang="en-GB" dirty="0"/>
              <a:t> of </a:t>
            </a:r>
            <a:r>
              <a:rPr lang="en-GB" dirty="0" err="1"/>
              <a:t>sepTember</a:t>
            </a:r>
            <a:r>
              <a:rPr lang="en-GB" dirty="0"/>
              <a:t>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A28F4-18A5-444B-87CC-EC4B2BA70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32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F730E-9200-4B5A-9479-AC6B12595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Europe is not the biggest continent in the world it is one of the smallest if not the smallest.</a:t>
            </a:r>
            <a:br>
              <a:rPr lang="en-GB" dirty="0"/>
            </a:br>
            <a:r>
              <a:rPr lang="en-GB" dirty="0"/>
              <a:t>Do you know what the </a:t>
            </a:r>
            <a:r>
              <a:rPr lang="en-GB" dirty="0" err="1"/>
              <a:t>european</a:t>
            </a:r>
            <a:r>
              <a:rPr lang="en-GB" dirty="0"/>
              <a:t> flag looks like? 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703855-3CC3-4D10-B70E-13D5222559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3574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071AA-7FF6-4629-A776-296114C71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42981"/>
            <a:ext cx="10131427" cy="146880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r>
              <a:rPr lang="en-GB" sz="8000" dirty="0"/>
              <a:t>This is the Europe flag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83F1A-1073-4CCA-B8CC-2990701041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BD47CE-3319-483D-90C6-832DDA303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630" y="346230"/>
            <a:ext cx="6005287" cy="297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50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AA915-871C-4252-A894-213543A3F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These are the main languages spoken in Europe.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English,                    French                  Deutsch (German).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3300F6-FCA6-4655-9288-7141BBCEE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2065867"/>
            <a:ext cx="2000250" cy="1200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28EDC9-2C30-4A6F-92A3-DA0FA5958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750" y="2065867"/>
            <a:ext cx="1905000" cy="1200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AB80AA-ECF3-49DE-8C38-1CE71B8BF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512" y="2065867"/>
            <a:ext cx="189547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774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121</TotalTime>
  <Words>384</Words>
  <Application>Microsoft Office PowerPoint</Application>
  <PresentationFormat>Widescreen</PresentationFormat>
  <Paragraphs>41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Celestial</vt:lpstr>
      <vt:lpstr>Welcome </vt:lpstr>
      <vt:lpstr>Sophie and Alfie - The Gathering</vt:lpstr>
      <vt:lpstr>PowerPoint Presentation</vt:lpstr>
      <vt:lpstr>PowerPoint Presentation</vt:lpstr>
      <vt:lpstr>PowerPoint Presentation</vt:lpstr>
      <vt:lpstr>EUROPEAN DAY OF LANGUAGES</vt:lpstr>
      <vt:lpstr>Europe is not the biggest continent in the world it is one of the smallest if not the smallest. Do you know what the european flag looks like?   </vt:lpstr>
      <vt:lpstr>  This is the Europe flag </vt:lpstr>
      <vt:lpstr>    These are the main languages spoken in Europe.      English,                    French                  Deutsch (German).</vt:lpstr>
      <vt:lpstr> Can you say hello in a different language?  https://www.youtube.com/watch?v=jG-mW3vjEHc </vt:lpstr>
      <vt:lpstr>The landscape of Europe is very important for tourists from different continents </vt:lpstr>
      <vt:lpstr>Two tourist attractions of Europe</vt:lpstr>
      <vt:lpstr>Europe's points</vt:lpstr>
      <vt:lpstr>If you hear someone talking in a different language, always show them your respect. </vt:lpstr>
      <vt:lpstr>Let us pray </vt:lpstr>
      <vt:lpstr>The Blessing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DAY OF LANGUAGES</dc:title>
  <dc:creator>Jay King HAP</dc:creator>
  <cp:lastModifiedBy>J Allen HAP</cp:lastModifiedBy>
  <cp:revision>10</cp:revision>
  <dcterms:created xsi:type="dcterms:W3CDTF">2022-09-16T13:20:36Z</dcterms:created>
  <dcterms:modified xsi:type="dcterms:W3CDTF">2023-05-12T13:04:14Z</dcterms:modified>
</cp:coreProperties>
</file>