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sldIdLst>
    <p:sldId id="256" r:id="rId2"/>
    <p:sldId id="257" r:id="rId3"/>
    <p:sldId id="263" r:id="rId4"/>
    <p:sldId id="258" r:id="rId5"/>
    <p:sldId id="264" r:id="rId6"/>
    <p:sldId id="259" r:id="rId7"/>
    <p:sldId id="265" r:id="rId8"/>
    <p:sldId id="260" r:id="rId9"/>
    <p:sldId id="266" r:id="rId10"/>
    <p:sldId id="261" r:id="rId11"/>
    <p:sldId id="262" r:id="rId1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BBF8DC-BAFA-469C-8BCA-03F51A65B565}" type="datetimeFigureOut">
              <a:rPr lang="en-GB" smtClean="0"/>
              <a:t>13/03/2023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384250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BBF8DC-BAFA-469C-8BCA-03F51A65B565}" type="datetimeFigureOut">
              <a:rPr lang="en-GB" smtClean="0"/>
              <a:t>13/03/2023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2106036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BBF8DC-BAFA-469C-8BCA-03F51A65B565}" type="datetimeFigureOut">
              <a:rPr lang="en-GB" smtClean="0"/>
              <a:t>13/03/2023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2924298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BBF8DC-BAFA-469C-8BCA-03F51A65B565}" type="datetimeFigureOut">
              <a:rPr lang="en-GB" smtClean="0"/>
              <a:t>13/03/2023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8BD0E-59C2-45C4-9FC6-D70C8F5CB585}"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04202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BBF8DC-BAFA-469C-8BCA-03F51A65B565}" type="datetimeFigureOut">
              <a:rPr lang="en-GB" smtClean="0"/>
              <a:t>13/03/2023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2745096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ABBF8DC-BAFA-469C-8BCA-03F51A65B565}" type="datetimeFigureOut">
              <a:rPr lang="en-GB" smtClean="0"/>
              <a:t>13/03/2023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3546318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ABBF8DC-BAFA-469C-8BCA-03F51A65B565}" type="datetimeFigureOut">
              <a:rPr lang="en-GB" smtClean="0"/>
              <a:t>13/03/2023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1786518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BBF8DC-BAFA-469C-8BCA-03F51A65B565}" type="datetimeFigureOut">
              <a:rPr lang="en-GB" smtClean="0"/>
              <a:t>13/03/2023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1838459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BBF8DC-BAFA-469C-8BCA-03F51A65B565}" type="datetimeFigureOut">
              <a:rPr lang="en-GB" smtClean="0"/>
              <a:t>13/03/2023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3228312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2A55-DE8C-4964-81BF-12BF614E57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F839D8-0FC5-4D28-BCDD-866EB5BD57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4A27C4-C741-4862-BCEB-FDB83B0FFEFE}"/>
              </a:ext>
            </a:extLst>
          </p:cNvPr>
          <p:cNvSpPr>
            <a:spLocks noGrp="1"/>
          </p:cNvSpPr>
          <p:nvPr>
            <p:ph type="dt" sz="half" idx="10"/>
          </p:nvPr>
        </p:nvSpPr>
        <p:spPr/>
        <p:txBody>
          <a:bodyPr/>
          <a:lstStyle/>
          <a:p>
            <a:fld id="{4ABBF8DC-BAFA-469C-8BCA-03F51A65B565}" type="datetimeFigureOut">
              <a:rPr lang="en-GB" smtClean="0"/>
              <a:t>13/03/2023</a:t>
            </a:fld>
            <a:endParaRPr lang="en-GB"/>
          </a:p>
        </p:txBody>
      </p:sp>
      <p:sp>
        <p:nvSpPr>
          <p:cNvPr id="5" name="Footer Placeholder 4">
            <a:extLst>
              <a:ext uri="{FF2B5EF4-FFF2-40B4-BE49-F238E27FC236}">
                <a16:creationId xmlns:a16="http://schemas.microsoft.com/office/drawing/2014/main" id="{96D8C34F-0B36-454D-9590-BD64453B12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8127BF-9869-4F61-B69C-788D344451DC}"/>
              </a:ext>
            </a:extLst>
          </p:cNvPr>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428468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BBF8DC-BAFA-469C-8BCA-03F51A65B565}" type="datetimeFigureOut">
              <a:rPr lang="en-GB" smtClean="0"/>
              <a:t>13/03/2023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309231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BBF8DC-BAFA-469C-8BCA-03F51A65B565}" type="datetimeFigureOut">
              <a:rPr lang="en-GB" smtClean="0"/>
              <a:t>13/03/2023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167495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BBF8DC-BAFA-469C-8BCA-03F51A65B565}" type="datetimeFigureOut">
              <a:rPr lang="en-GB" smtClean="0"/>
              <a:t>13/03/2023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1488127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BBF8DC-BAFA-469C-8BCA-03F51A65B565}" type="datetimeFigureOut">
              <a:rPr lang="en-GB" smtClean="0"/>
              <a:t>13/03/2023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296437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BBF8DC-BAFA-469C-8BCA-03F51A65B565}" type="datetimeFigureOut">
              <a:rPr lang="en-GB" smtClean="0"/>
              <a:t>13/03/2023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289235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ABBF8DC-BAFA-469C-8BCA-03F51A65B565}" type="datetimeFigureOut">
              <a:rPr lang="en-GB" smtClean="0"/>
              <a:t>13/03/2023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797031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BBF8DC-BAFA-469C-8BCA-03F51A65B565}" type="datetimeFigureOut">
              <a:rPr lang="en-GB" smtClean="0"/>
              <a:t>13/03/2023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104141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BBF8DC-BAFA-469C-8BCA-03F51A65B565}" type="datetimeFigureOut">
              <a:rPr lang="en-GB" smtClean="0"/>
              <a:t>13/03/2023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211946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ABBF8DC-BAFA-469C-8BCA-03F51A65B565}" type="datetimeFigureOut">
              <a:rPr lang="en-GB" smtClean="0"/>
              <a:t>13/03/2023</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338BD0E-59C2-45C4-9FC6-D70C8F5CB585}" type="slidenum">
              <a:rPr lang="en-GB" smtClean="0"/>
              <a:t>‹#›</a:t>
            </a:fld>
            <a:endParaRPr lang="en-GB"/>
          </a:p>
        </p:txBody>
      </p:sp>
    </p:spTree>
    <p:extLst>
      <p:ext uri="{BB962C8B-B14F-4D97-AF65-F5344CB8AC3E}">
        <p14:creationId xmlns:p14="http://schemas.microsoft.com/office/powerpoint/2010/main" val="247740807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www.pexels.com/photo/view-of-vineyard-road-during-daytime-52725/" TargetMode="External"/><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8.xml"/><Relationship Id="rId5" Type="http://schemas.openxmlformats.org/officeDocument/2006/relationships/hyperlink" Target="https://creativecommons.org/licenses/by-nc-nd/3.0/" TargetMode="External"/><Relationship Id="rId4" Type="http://schemas.openxmlformats.org/officeDocument/2006/relationships/hyperlink" Target="https://quotewit.blogspot.com/2014/02/good-morning-quotes.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lanninga-from-nanninga.blogspot.com/2009/01/analogy-235-its-not-fair.html" TargetMode="External"/><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A6AC-0E3E-4BF1-AD5A-3F03BBD13292}"/>
              </a:ext>
            </a:extLst>
          </p:cNvPr>
          <p:cNvSpPr>
            <a:spLocks noGrp="1"/>
          </p:cNvSpPr>
          <p:nvPr>
            <p:ph type="ctrTitle"/>
          </p:nvPr>
        </p:nvSpPr>
        <p:spPr/>
        <p:txBody>
          <a:bodyPr>
            <a:normAutofit/>
          </a:bodyPr>
          <a:lstStyle/>
          <a:p>
            <a:r>
              <a:rPr lang="en-GB" sz="8800" dirty="0"/>
              <a:t>That’s not fair!    </a:t>
            </a:r>
          </a:p>
        </p:txBody>
      </p:sp>
      <p:sp>
        <p:nvSpPr>
          <p:cNvPr id="3" name="Subtitle 2">
            <a:extLst>
              <a:ext uri="{FF2B5EF4-FFF2-40B4-BE49-F238E27FC236}">
                <a16:creationId xmlns:a16="http://schemas.microsoft.com/office/drawing/2014/main" id="{59A2B51D-3DF0-48A9-8034-CDE94DE3CF5B}"/>
              </a:ext>
            </a:extLst>
          </p:cNvPr>
          <p:cNvSpPr>
            <a:spLocks noGrp="1"/>
          </p:cNvSpPr>
          <p:nvPr>
            <p:ph type="subTitle" idx="1"/>
          </p:nvPr>
        </p:nvSpPr>
        <p:spPr/>
        <p:txBody>
          <a:bodyPr/>
          <a:lstStyle/>
          <a:p>
            <a:r>
              <a:rPr lang="en-GB" sz="2400" dirty="0"/>
              <a:t>By Jeevan and Ethan</a:t>
            </a:r>
            <a:endParaRPr lang="en-GB" dirty="0"/>
          </a:p>
        </p:txBody>
      </p:sp>
    </p:spTree>
    <p:extLst>
      <p:ext uri="{BB962C8B-B14F-4D97-AF65-F5344CB8AC3E}">
        <p14:creationId xmlns:p14="http://schemas.microsoft.com/office/powerpoint/2010/main" val="15384140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CC542-2711-4E5C-BD3E-65083FA14376}"/>
              </a:ext>
            </a:extLst>
          </p:cNvPr>
          <p:cNvSpPr>
            <a:spLocks noGrp="1"/>
          </p:cNvSpPr>
          <p:nvPr>
            <p:ph type="title"/>
          </p:nvPr>
        </p:nvSpPr>
        <p:spPr/>
        <p:txBody>
          <a:bodyPr/>
          <a:lstStyle/>
          <a:p>
            <a:r>
              <a:rPr lang="en-GB" sz="8000" dirty="0"/>
              <a:t>Is that fair? </a:t>
            </a:r>
            <a:endParaRPr lang="en-GB" dirty="0"/>
          </a:p>
        </p:txBody>
      </p:sp>
      <p:sp>
        <p:nvSpPr>
          <p:cNvPr id="3" name="Content Placeholder 2">
            <a:extLst>
              <a:ext uri="{FF2B5EF4-FFF2-40B4-BE49-F238E27FC236}">
                <a16:creationId xmlns:a16="http://schemas.microsoft.com/office/drawing/2014/main" id="{76EEB931-6649-46D4-B2F1-E8D5A4A3A081}"/>
              </a:ext>
            </a:extLst>
          </p:cNvPr>
          <p:cNvSpPr>
            <a:spLocks noGrp="1"/>
          </p:cNvSpPr>
          <p:nvPr>
            <p:ph idx="1"/>
          </p:nvPr>
        </p:nvSpPr>
        <p:spPr/>
        <p:txBody>
          <a:bodyPr>
            <a:normAutofit fontScale="92500"/>
          </a:bodyPr>
          <a:lstStyle/>
          <a:p>
            <a:r>
              <a:rPr lang="en-GB" sz="3200" dirty="0"/>
              <a:t>We might not think it's fair, but if we got what was fair, none of us would go to heaven. The Bible says, "All have sinned and fall short of the glory of God." I don't know about you, but I'm glad that God doesn't give me what is fair, but gives me his love and grace, in spite of what I deserve!</a:t>
            </a:r>
          </a:p>
          <a:p>
            <a:endParaRPr lang="en-GB" dirty="0"/>
          </a:p>
        </p:txBody>
      </p:sp>
    </p:spTree>
    <p:extLst>
      <p:ext uri="{BB962C8B-B14F-4D97-AF65-F5344CB8AC3E}">
        <p14:creationId xmlns:p14="http://schemas.microsoft.com/office/powerpoint/2010/main" val="133860692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16C32-EA7A-45AD-9A6F-41011B958C1C}"/>
              </a:ext>
            </a:extLst>
          </p:cNvPr>
          <p:cNvSpPr>
            <a:spLocks noGrp="1"/>
          </p:cNvSpPr>
          <p:nvPr>
            <p:ph type="title"/>
          </p:nvPr>
        </p:nvSpPr>
        <p:spPr/>
        <p:txBody>
          <a:bodyPr>
            <a:normAutofit fontScale="90000"/>
          </a:bodyPr>
          <a:lstStyle/>
          <a:p>
            <a:r>
              <a:rPr lang="en-GB" sz="8900" dirty="0"/>
              <a:t>Prayer</a:t>
            </a:r>
            <a:br>
              <a:rPr lang="en-GB" dirty="0"/>
            </a:br>
            <a:endParaRPr lang="en-GB" dirty="0"/>
          </a:p>
        </p:txBody>
      </p:sp>
      <p:sp>
        <p:nvSpPr>
          <p:cNvPr id="3" name="Content Placeholder 2">
            <a:extLst>
              <a:ext uri="{FF2B5EF4-FFF2-40B4-BE49-F238E27FC236}">
                <a16:creationId xmlns:a16="http://schemas.microsoft.com/office/drawing/2014/main" id="{1D5A0BFC-65EF-4623-8628-D2BA1EEBAF99}"/>
              </a:ext>
            </a:extLst>
          </p:cNvPr>
          <p:cNvSpPr>
            <a:spLocks noGrp="1"/>
          </p:cNvSpPr>
          <p:nvPr>
            <p:ph idx="1"/>
          </p:nvPr>
        </p:nvSpPr>
        <p:spPr/>
        <p:txBody>
          <a:bodyPr>
            <a:normAutofit fontScale="92500"/>
          </a:bodyPr>
          <a:lstStyle/>
          <a:p>
            <a:pPr marL="0" indent="0">
              <a:buNone/>
            </a:pPr>
            <a:endParaRPr lang="en-GB" dirty="0"/>
          </a:p>
          <a:p>
            <a:pPr marL="0" indent="0">
              <a:buNone/>
            </a:pPr>
            <a:r>
              <a:rPr lang="en-GB" sz="4400" dirty="0"/>
              <a:t>Father, we thank you for your love and grace that gives us everlasting life -- in spite of what we deserve. Amen.</a:t>
            </a:r>
          </a:p>
          <a:p>
            <a:endParaRPr lang="en-GB" dirty="0"/>
          </a:p>
        </p:txBody>
      </p:sp>
    </p:spTree>
    <p:extLst>
      <p:ext uri="{BB962C8B-B14F-4D97-AF65-F5344CB8AC3E}">
        <p14:creationId xmlns:p14="http://schemas.microsoft.com/office/powerpoint/2010/main" val="3151232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3337-A554-4D98-99B7-BB869625F8CD}"/>
              </a:ext>
            </a:extLst>
          </p:cNvPr>
          <p:cNvSpPr>
            <a:spLocks noGrp="1"/>
          </p:cNvSpPr>
          <p:nvPr>
            <p:ph type="title"/>
          </p:nvPr>
        </p:nvSpPr>
        <p:spPr/>
        <p:txBody>
          <a:bodyPr/>
          <a:lstStyle/>
          <a:p>
            <a:r>
              <a:rPr lang="en-GB" b="1" dirty="0"/>
              <a:t>That's Not Fair!</a:t>
            </a:r>
            <a:br>
              <a:rPr lang="en-GB" dirty="0"/>
            </a:br>
            <a:endParaRPr lang="en-GB" dirty="0"/>
          </a:p>
        </p:txBody>
      </p:sp>
      <p:sp>
        <p:nvSpPr>
          <p:cNvPr id="3" name="Content Placeholder 2">
            <a:extLst>
              <a:ext uri="{FF2B5EF4-FFF2-40B4-BE49-F238E27FC236}">
                <a16:creationId xmlns:a16="http://schemas.microsoft.com/office/drawing/2014/main" id="{3C460CFF-29CC-4B9F-BD4F-05E058CF9237}"/>
              </a:ext>
            </a:extLst>
          </p:cNvPr>
          <p:cNvSpPr>
            <a:spLocks noGrp="1"/>
          </p:cNvSpPr>
          <p:nvPr>
            <p:ph idx="1"/>
          </p:nvPr>
        </p:nvSpPr>
        <p:spPr>
          <a:xfrm>
            <a:off x="913775" y="1404730"/>
            <a:ext cx="10364452" cy="5453269"/>
          </a:xfrm>
        </p:spPr>
        <p:txBody>
          <a:bodyPr>
            <a:normAutofit/>
          </a:bodyPr>
          <a:lstStyle/>
          <a:p>
            <a:pPr marL="0" indent="0">
              <a:buNone/>
            </a:pPr>
            <a:r>
              <a:rPr lang="en-GB" sz="3200" dirty="0"/>
              <a:t>Jesus told a story about a landowner who was hiring men to work in his vineyard. He hired some of them early in the morning, some in the middle of the day, and some he hired just before quitting time.</a:t>
            </a:r>
          </a:p>
        </p:txBody>
      </p:sp>
      <p:pic>
        <p:nvPicPr>
          <p:cNvPr id="5" name="Picture 4">
            <a:extLst>
              <a:ext uri="{FF2B5EF4-FFF2-40B4-BE49-F238E27FC236}">
                <a16:creationId xmlns:a16="http://schemas.microsoft.com/office/drawing/2014/main" id="{69B5A5F6-E9E1-4005-8D64-FF1D5ACADE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32850" y="3960014"/>
            <a:ext cx="4287325" cy="2616632"/>
          </a:xfrm>
          <a:prstGeom prst="rect">
            <a:avLst/>
          </a:prstGeom>
        </p:spPr>
      </p:pic>
    </p:spTree>
    <p:extLst>
      <p:ext uri="{BB962C8B-B14F-4D97-AF65-F5344CB8AC3E}">
        <p14:creationId xmlns:p14="http://schemas.microsoft.com/office/powerpoint/2010/main" val="81403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A4EC73-4717-4455-ACC4-8DA2613DA71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66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D08FB8F-6238-4FF1-95F4-81B7738A4A49}"/>
              </a:ext>
            </a:extLst>
          </p:cNvPr>
          <p:cNvSpPr txBox="1"/>
          <p:nvPr/>
        </p:nvSpPr>
        <p:spPr>
          <a:xfrm>
            <a:off x="609600" y="6858000"/>
            <a:ext cx="10972800" cy="230832"/>
          </a:xfrm>
          <a:prstGeom prst="rect">
            <a:avLst/>
          </a:prstGeom>
          <a:noFill/>
        </p:spPr>
        <p:txBody>
          <a:bodyPr wrap="square" rtlCol="0">
            <a:spAutoFit/>
          </a:bodyPr>
          <a:lstStyle/>
          <a:p>
            <a:r>
              <a:rPr lang="en-GB" sz="900">
                <a:hlinkClick r:id="rId4" tooltip="https://quotewit.blogspot.com/2014/02/good-morning-quotes.html"/>
              </a:rPr>
              <a:t>This Photo</a:t>
            </a:r>
            <a:r>
              <a:rPr lang="en-GB" sz="900"/>
              <a:t> by Unknown Author is licensed under </a:t>
            </a:r>
            <a:r>
              <a:rPr lang="en-GB" sz="900">
                <a:hlinkClick r:id="rId5" tooltip="https://creativecommons.org/licenses/by-nc-nd/3.0/"/>
              </a:rPr>
              <a:t>CC BY-NC-ND</a:t>
            </a:r>
            <a:endParaRPr lang="en-GB" sz="900"/>
          </a:p>
        </p:txBody>
      </p:sp>
      <p:sp>
        <p:nvSpPr>
          <p:cNvPr id="2" name="Title 1">
            <a:extLst>
              <a:ext uri="{FF2B5EF4-FFF2-40B4-BE49-F238E27FC236}">
                <a16:creationId xmlns:a16="http://schemas.microsoft.com/office/drawing/2014/main" id="{50134323-BCDE-4D26-8B8F-0AF3241B74DE}"/>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23C1D2C-9C7E-41B2-8F03-41BC374FC2A0}"/>
              </a:ext>
            </a:extLst>
          </p:cNvPr>
          <p:cNvSpPr>
            <a:spLocks noGrp="1"/>
          </p:cNvSpPr>
          <p:nvPr>
            <p:ph idx="1"/>
          </p:nvPr>
        </p:nvSpPr>
        <p:spPr/>
        <p:txBody>
          <a:bodyPr/>
          <a:lstStyle/>
          <a:p>
            <a:r>
              <a:rPr lang="en-GB" sz="4400" dirty="0"/>
              <a:t>When it was time to pay the workers, he paid them all the same. The workers who were hired early in the morning began to complain, "Hey! </a:t>
            </a:r>
          </a:p>
          <a:p>
            <a:endParaRPr lang="en-GB" dirty="0"/>
          </a:p>
        </p:txBody>
      </p:sp>
    </p:spTree>
    <p:extLst>
      <p:ext uri="{BB962C8B-B14F-4D97-AF65-F5344CB8AC3E}">
        <p14:creationId xmlns:p14="http://schemas.microsoft.com/office/powerpoint/2010/main" val="3943764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E748A-03CA-4351-92E2-D5A08CF8390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AA5A4EF2-54D4-4732-A576-A4FDD0775B44}"/>
              </a:ext>
            </a:extLst>
          </p:cNvPr>
          <p:cNvSpPr>
            <a:spLocks noGrp="1"/>
          </p:cNvSpPr>
          <p:nvPr>
            <p:ph idx="1"/>
          </p:nvPr>
        </p:nvSpPr>
        <p:spPr/>
        <p:txBody>
          <a:bodyPr>
            <a:normAutofit lnSpcReduction="10000"/>
          </a:bodyPr>
          <a:lstStyle/>
          <a:p>
            <a:r>
              <a:rPr lang="en-GB" sz="4800" dirty="0"/>
              <a:t>That's not fair! You paid the workers who worked only one hour the same as those of us who worked all day."</a:t>
            </a:r>
          </a:p>
          <a:p>
            <a:endParaRPr lang="en-GB" dirty="0"/>
          </a:p>
        </p:txBody>
      </p:sp>
      <p:pic>
        <p:nvPicPr>
          <p:cNvPr id="5" name="Picture 4">
            <a:extLst>
              <a:ext uri="{FF2B5EF4-FFF2-40B4-BE49-F238E27FC236}">
                <a16:creationId xmlns:a16="http://schemas.microsoft.com/office/drawing/2014/main" id="{9E24F504-B116-4CBE-B141-E1EBB08B642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00158" y="46357"/>
            <a:ext cx="2834428" cy="2168337"/>
          </a:xfrm>
          <a:prstGeom prst="rect">
            <a:avLst/>
          </a:prstGeom>
        </p:spPr>
      </p:pic>
    </p:spTree>
    <p:extLst>
      <p:ext uri="{BB962C8B-B14F-4D97-AF65-F5344CB8AC3E}">
        <p14:creationId xmlns:p14="http://schemas.microsoft.com/office/powerpoint/2010/main" val="175513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FA6B4-DD45-4823-9AD1-B30D35385A3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B00AF0E-E539-44F0-96ED-A3E1CB953D85}"/>
              </a:ext>
            </a:extLst>
          </p:cNvPr>
          <p:cNvSpPr>
            <a:spLocks noGrp="1"/>
          </p:cNvSpPr>
          <p:nvPr>
            <p:ph idx="1"/>
          </p:nvPr>
        </p:nvSpPr>
        <p:spPr/>
        <p:txBody>
          <a:bodyPr>
            <a:normAutofit fontScale="92500" lnSpcReduction="10000"/>
          </a:bodyPr>
          <a:lstStyle/>
          <a:p>
            <a:r>
              <a:rPr lang="en-GB" sz="4000" dirty="0"/>
              <a:t>The owner of the vineyard said, "I am not being unfair to you. I paid you what I agreed to pay you. Don't I have the right to do what I want with my own money? Are you jealous because I am generous?"</a:t>
            </a:r>
          </a:p>
          <a:p>
            <a:endParaRPr lang="en-GB" dirty="0"/>
          </a:p>
        </p:txBody>
      </p:sp>
    </p:spTree>
    <p:extLst>
      <p:ext uri="{BB962C8B-B14F-4D97-AF65-F5344CB8AC3E}">
        <p14:creationId xmlns:p14="http://schemas.microsoft.com/office/powerpoint/2010/main" val="10309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2C024-9E6B-4340-868C-0C315F072DF6}"/>
              </a:ext>
            </a:extLst>
          </p:cNvPr>
          <p:cNvSpPr>
            <a:spLocks noGrp="1"/>
          </p:cNvSpPr>
          <p:nvPr>
            <p:ph type="title"/>
          </p:nvPr>
        </p:nvSpPr>
        <p:spPr/>
        <p:txBody>
          <a:bodyPr/>
          <a:lstStyle/>
          <a:p>
            <a:r>
              <a:rPr lang="en-GB" sz="5400" dirty="0"/>
              <a:t>What is the point of the story that Jesus told? </a:t>
            </a:r>
            <a:endParaRPr lang="en-GB" dirty="0"/>
          </a:p>
        </p:txBody>
      </p:sp>
      <p:sp>
        <p:nvSpPr>
          <p:cNvPr id="3" name="Content Placeholder 2">
            <a:extLst>
              <a:ext uri="{FF2B5EF4-FFF2-40B4-BE49-F238E27FC236}">
                <a16:creationId xmlns:a16="http://schemas.microsoft.com/office/drawing/2014/main" id="{3AFA71AD-DD62-406C-A65C-287D6DBE1674}"/>
              </a:ext>
            </a:extLst>
          </p:cNvPr>
          <p:cNvSpPr>
            <a:spLocks noGrp="1"/>
          </p:cNvSpPr>
          <p:nvPr>
            <p:ph idx="1"/>
          </p:nvPr>
        </p:nvSpPr>
        <p:spPr/>
        <p:txBody>
          <a:bodyPr>
            <a:normAutofit fontScale="92500" lnSpcReduction="10000"/>
          </a:bodyPr>
          <a:lstStyle/>
          <a:p>
            <a:r>
              <a:rPr lang="en-GB" sz="5400" dirty="0"/>
              <a:t>The point is that there are some people who trust in Jesus and serve him all the days of their life. </a:t>
            </a:r>
            <a:endParaRPr lang="en-GB" sz="3200" dirty="0"/>
          </a:p>
        </p:txBody>
      </p:sp>
    </p:spTree>
    <p:extLst>
      <p:ext uri="{BB962C8B-B14F-4D97-AF65-F5344CB8AC3E}">
        <p14:creationId xmlns:p14="http://schemas.microsoft.com/office/powerpoint/2010/main" val="138902086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5EAD9-D3FF-45CB-8805-CBC01FA54FF6}"/>
              </a:ext>
            </a:extLst>
          </p:cNvPr>
          <p:cNvSpPr>
            <a:spLocks noGrp="1"/>
          </p:cNvSpPr>
          <p:nvPr>
            <p:ph type="title"/>
          </p:nvPr>
        </p:nvSpPr>
        <p:spPr/>
        <p:txBody>
          <a:bodyPr/>
          <a:lstStyle/>
          <a:p>
            <a:r>
              <a:rPr lang="en-GB" sz="7200" dirty="0"/>
              <a:t>What is their reward? </a:t>
            </a:r>
            <a:endParaRPr lang="en-GB" dirty="0"/>
          </a:p>
        </p:txBody>
      </p:sp>
      <p:sp>
        <p:nvSpPr>
          <p:cNvPr id="3" name="Content Placeholder 2">
            <a:extLst>
              <a:ext uri="{FF2B5EF4-FFF2-40B4-BE49-F238E27FC236}">
                <a16:creationId xmlns:a16="http://schemas.microsoft.com/office/drawing/2014/main" id="{E2BEE18C-987E-4B1B-9BCD-D45C8E7A85C1}"/>
              </a:ext>
            </a:extLst>
          </p:cNvPr>
          <p:cNvSpPr>
            <a:spLocks noGrp="1"/>
          </p:cNvSpPr>
          <p:nvPr>
            <p:ph idx="1"/>
          </p:nvPr>
        </p:nvSpPr>
        <p:spPr/>
        <p:txBody>
          <a:bodyPr/>
          <a:lstStyle/>
          <a:p>
            <a:r>
              <a:rPr lang="en-GB" sz="6600" dirty="0"/>
              <a:t>Their reward is eternal life in heaven.</a:t>
            </a:r>
          </a:p>
          <a:p>
            <a:endParaRPr lang="en-GB" dirty="0"/>
          </a:p>
        </p:txBody>
      </p:sp>
    </p:spTree>
    <p:extLst>
      <p:ext uri="{BB962C8B-B14F-4D97-AF65-F5344CB8AC3E}">
        <p14:creationId xmlns:p14="http://schemas.microsoft.com/office/powerpoint/2010/main" val="191050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B8163-A389-490C-BF1C-C52350BD41D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03851D5-5FE4-4708-AAEF-6AC9D251319E}"/>
              </a:ext>
            </a:extLst>
          </p:cNvPr>
          <p:cNvSpPr>
            <a:spLocks noGrp="1"/>
          </p:cNvSpPr>
          <p:nvPr>
            <p:ph idx="1"/>
          </p:nvPr>
        </p:nvSpPr>
        <p:spPr>
          <a:xfrm>
            <a:off x="913775" y="745588"/>
            <a:ext cx="10364452" cy="6006903"/>
          </a:xfrm>
        </p:spPr>
        <p:txBody>
          <a:bodyPr>
            <a:normAutofit/>
          </a:bodyPr>
          <a:lstStyle/>
          <a:p>
            <a:r>
              <a:rPr lang="en-GB" sz="4400" dirty="0"/>
              <a:t>There are other people who live most of their life in sin. They don't serve the Lord at all. Then, just before their life comes to an end, they put their trust in Jesus and accept him as their </a:t>
            </a:r>
            <a:r>
              <a:rPr lang="en-GB" sz="4400" dirty="0" err="1"/>
              <a:t>Savior</a:t>
            </a:r>
            <a:r>
              <a:rPr lang="en-GB" sz="4400" dirty="0"/>
              <a:t>. </a:t>
            </a:r>
            <a:endParaRPr lang="en-GB" sz="2800" dirty="0"/>
          </a:p>
        </p:txBody>
      </p:sp>
    </p:spTree>
    <p:extLst>
      <p:ext uri="{BB962C8B-B14F-4D97-AF65-F5344CB8AC3E}">
        <p14:creationId xmlns:p14="http://schemas.microsoft.com/office/powerpoint/2010/main" val="66763115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260D-B110-447F-8CAC-7C5B8C0CE756}"/>
              </a:ext>
            </a:extLst>
          </p:cNvPr>
          <p:cNvSpPr>
            <a:spLocks noGrp="1"/>
          </p:cNvSpPr>
          <p:nvPr>
            <p:ph type="title"/>
          </p:nvPr>
        </p:nvSpPr>
        <p:spPr/>
        <p:txBody>
          <a:bodyPr/>
          <a:lstStyle/>
          <a:p>
            <a:r>
              <a:rPr lang="en-GB" sz="6600" dirty="0"/>
              <a:t>What is their reward? </a:t>
            </a:r>
            <a:endParaRPr lang="en-GB" dirty="0"/>
          </a:p>
        </p:txBody>
      </p:sp>
      <p:sp>
        <p:nvSpPr>
          <p:cNvPr id="3" name="Content Placeholder 2">
            <a:extLst>
              <a:ext uri="{FF2B5EF4-FFF2-40B4-BE49-F238E27FC236}">
                <a16:creationId xmlns:a16="http://schemas.microsoft.com/office/drawing/2014/main" id="{7F5AFD1B-532A-452D-8003-092A48B1FCAA}"/>
              </a:ext>
            </a:extLst>
          </p:cNvPr>
          <p:cNvSpPr>
            <a:spLocks noGrp="1"/>
          </p:cNvSpPr>
          <p:nvPr>
            <p:ph idx="1"/>
          </p:nvPr>
        </p:nvSpPr>
        <p:spPr/>
        <p:txBody>
          <a:bodyPr/>
          <a:lstStyle/>
          <a:p>
            <a:r>
              <a:rPr lang="en-GB" sz="4800" dirty="0"/>
              <a:t>Their reward is the same as one who has served the Lord all their life -- eternal life in heaven.</a:t>
            </a:r>
          </a:p>
          <a:p>
            <a:endParaRPr lang="en-GB" dirty="0"/>
          </a:p>
        </p:txBody>
      </p:sp>
    </p:spTree>
    <p:extLst>
      <p:ext uri="{BB962C8B-B14F-4D97-AF65-F5344CB8AC3E}">
        <p14:creationId xmlns:p14="http://schemas.microsoft.com/office/powerpoint/2010/main" val="358261137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TM04033925[[fn=Droplet]]</Template>
  <TotalTime>24</TotalTime>
  <Words>393</Words>
  <Application>Microsoft Office PowerPoint</Application>
  <PresentationFormat>Widescreen</PresentationFormat>
  <Paragraphs>20</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Tw Cen MT</vt:lpstr>
      <vt:lpstr>Droplet</vt:lpstr>
      <vt:lpstr>That’s not fair!    </vt:lpstr>
      <vt:lpstr>That's Not Fair! </vt:lpstr>
      <vt:lpstr>PowerPoint Presentation</vt:lpstr>
      <vt:lpstr>PowerPoint Presentation</vt:lpstr>
      <vt:lpstr>PowerPoint Presentation</vt:lpstr>
      <vt:lpstr>What is the point of the story that Jesus told? </vt:lpstr>
      <vt:lpstr>What is their reward? </vt:lpstr>
      <vt:lpstr>PowerPoint Presentation</vt:lpstr>
      <vt:lpstr>What is their reward? </vt:lpstr>
      <vt:lpstr>Is that fair? </vt:lpstr>
      <vt:lpstr>Prayer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Allen HAP</dc:creator>
  <cp:lastModifiedBy>J Allen HAP</cp:lastModifiedBy>
  <cp:revision>5</cp:revision>
  <cp:lastPrinted>2023-03-13T09:37:21Z</cp:lastPrinted>
  <dcterms:created xsi:type="dcterms:W3CDTF">2023-03-09T13:48:30Z</dcterms:created>
  <dcterms:modified xsi:type="dcterms:W3CDTF">2023-03-13T09:38:51Z</dcterms:modified>
</cp:coreProperties>
</file>