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2" r:id="rId6"/>
    <p:sldId id="260" r:id="rId7"/>
    <p:sldId id="264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B1A2-D914-44CF-BE3A-9D0ECE93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32D25-E246-4F26-BDE8-01D6BD56C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EED3-CB65-4D5A-806A-ECE5E740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EF422-887F-4FD4-9F72-2636B330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A34B9-9659-474C-AB4B-69F67E63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BF0A-F91B-4B2C-A3FA-FA47F33F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585D2-0EBA-4F3C-89C5-B2B6BDED6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D00B7-0275-4F90-AB4A-1445CC1C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C7428-6F41-48AC-BA64-6FF113CC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4A5D2-C432-44F8-8788-C09C89D4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5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6050C-BC25-42EE-B897-838266B45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4B514-A961-44F5-A8AB-B972D2D21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47259-46A6-41A3-A6D9-AC2B24AB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EF7FE-6139-4E63-9BA9-D7C7A3A4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3AC71-DAE0-499C-B9F7-051F6B26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0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1BCE-7090-4C96-983B-E5DD58B1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33870-AA10-4F5B-9FCD-7270B8ECF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701F5-40D5-4F46-B8DB-255CD1F6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B1FA8-7AB6-4F5C-BF0D-84CE4546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A73A1-357C-4817-B539-664038CE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4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25AE7-1D3D-40F7-9449-96C66237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39D59-8D76-4607-ACF4-6C8F572CF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34E62-BDD8-44C8-8A74-9B7E1042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4DE85-D6DB-4B00-9D19-BF54C25F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A7752-5AE7-443E-A81E-CB2F987D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92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33AA-0DCE-4A86-B4D5-EDAB4364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B5C9-99BE-4781-AA17-A337A7E0D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B4A82-DEF4-4309-94FC-111E266A0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46995-311F-4B47-B070-ED71E419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796D-C082-44B8-8547-685965E0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298C7-6BB6-48B6-9151-34DE3E1F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9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D262-683D-475F-B516-4E9ADE1F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9F98E-F9DD-495F-BE49-31AC4DBF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388D1-2E23-4862-8FA0-530C8B729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EC74D-4CDF-4B53-A214-60DDEA6F0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8F320-DF33-4953-A770-5876BF5CE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94C10-BEE5-4F12-BE0A-9EDF8E48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D8459E-5159-4C5E-AF61-B667A170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478C85-0C73-4976-847A-5E9FCCF1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76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51A6-CAE3-49E4-80DD-8D9B644C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86A6-B6F6-4642-A443-646AEA6F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01524-4D0C-48AC-BFBB-D869CA223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329EF-657B-4741-BC78-A9B10723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6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D1BDFB-9FAE-4164-9D2E-A2C547EA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EB72C-D0FF-4615-ABBE-E9EF465F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0AFCC-2F98-452D-8171-A0397D13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6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BFD2-4566-4412-AB45-BC924B87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DF2B-9151-4A75-82D4-F90553E08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E0985-9B74-4DC4-99A7-E246A0613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E3564-AB46-4F2C-A23E-637AB3FD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8C52F-8A4A-4F82-BE68-A0ADB068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0FC93-EC27-4B07-8521-ECFAEF1E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39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F8F9-2D55-43E8-8905-2AA11E31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396DB-F5E1-484A-BCFA-C67A043E4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4CDB3-C9AC-4AF3-9A3E-C8C126AC8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69889-AA69-40F6-9029-1B591387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D4DE5-1C6C-43C0-9F4F-CEC4F94D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A857E-2AA6-44A0-89B5-9D869606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5A1DB-D75B-48A5-97EC-0060434C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0D606-39F4-4BC0-BBAD-21931F077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15A1F-5B26-402E-A0CF-BE97FBF11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DD2F-1B48-435D-8664-795EEEF00710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12679-32EF-4293-A0B2-0E286AAE9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E070F-B9A0-4D30-B411-AA9ED281A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48974-CF9D-4895-B602-88F7121A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2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moji-emoticon-icon-smile-cartoon-158540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5057-emoticon-signal-smiley-thumb-emoji-free-fram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publicdomainpictures.net/view-image.php?image=316442&amp;picture=emoji-ridendo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zIYOJ_hSs0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27C8-5A3C-422F-B8CB-7A306A37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G_8554.jpg">
            <a:extLst>
              <a:ext uri="{FF2B5EF4-FFF2-40B4-BE49-F238E27FC236}">
                <a16:creationId xmlns:a16="http://schemas.microsoft.com/office/drawing/2014/main" id="{3AB69195-9C2E-4ACB-9AFA-6028FDAD55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2" t="15639" r="4858" b="26248"/>
          <a:stretch/>
        </p:blipFill>
        <p:spPr bwMode="auto">
          <a:xfrm>
            <a:off x="564443" y="365125"/>
            <a:ext cx="11211139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1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4B48-1EEC-402A-BDEA-DF55F661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A3263B-6791-4277-AA3D-4843D49B9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</a:extLst>
          </a:blip>
          <a:srcRect l="1815" t="19446" r="1898" b="41174"/>
          <a:stretch/>
        </p:blipFill>
        <p:spPr>
          <a:xfrm>
            <a:off x="516494" y="1433512"/>
            <a:ext cx="10837306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1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B00E-DDD2-4A81-96FB-C2F3824E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Marmalade Trust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5FB9F-AD23-4AE9-8C12-DD3A7F3F0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44" y="1887977"/>
            <a:ext cx="7921978" cy="4351338"/>
          </a:xfrm>
        </p:spPr>
        <p:txBody>
          <a:bodyPr>
            <a:normAutofit/>
          </a:bodyPr>
          <a:lstStyle/>
          <a:p>
            <a:r>
              <a:rPr lang="en-GB" dirty="0"/>
              <a:t>This is leading loneliness charity for all ages and the only charity in the world specifically dedicated to raising awareness of loneliness. </a:t>
            </a:r>
          </a:p>
          <a:p>
            <a:r>
              <a:rPr lang="en-GB" dirty="0"/>
              <a:t>They encourage people to see loneliness as fill their lives with new friends and experiences – and they’re there to help everyone. </a:t>
            </a:r>
          </a:p>
          <a:p>
            <a:r>
              <a:rPr lang="en-GB" dirty="0"/>
              <a:t>Their aim is to reduce the stigma of loneliness and encourage people to talk more openly about it.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1FD2C-CB25-4A36-B45A-2A7608EF0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1690688"/>
            <a:ext cx="4063646" cy="40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4EC13-6686-46B8-AC7A-B7E58007B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44" y="436914"/>
            <a:ext cx="7447844" cy="6421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solidFill>
                  <a:srgbClr val="7030A0"/>
                </a:solidFill>
              </a:rPr>
              <a:t>If you are feeling lonely what can you do?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rgbClr val="0070C0"/>
                </a:solidFill>
              </a:rPr>
              <a:t>What advice would you give to someone who seems lonely or tells you that they are feeling lonely?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76E7F-327D-4550-BD9D-2EF5D9BFA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7547" y="1433689"/>
            <a:ext cx="4596209" cy="30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5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C492-9EC0-4846-AB87-5123B944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are feeling lonely or you see someone who may be lonely, what can you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531B7-44B6-4DDD-8AA2-949C249D2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Notice!!!</a:t>
            </a:r>
          </a:p>
          <a:p>
            <a:r>
              <a:rPr lang="en-GB" dirty="0"/>
              <a:t>Talk to them, show kindness</a:t>
            </a:r>
          </a:p>
          <a:p>
            <a:r>
              <a:rPr lang="en-GB" dirty="0"/>
              <a:t>Network of friends </a:t>
            </a:r>
          </a:p>
          <a:p>
            <a:r>
              <a:rPr lang="en-GB" dirty="0"/>
              <a:t>Smile at them </a:t>
            </a:r>
          </a:p>
          <a:p>
            <a:r>
              <a:rPr lang="en-GB" dirty="0"/>
              <a:t>Make them laugh </a:t>
            </a:r>
          </a:p>
          <a:p>
            <a:r>
              <a:rPr lang="en-GB" dirty="0"/>
              <a:t>Go for a walk together </a:t>
            </a:r>
          </a:p>
          <a:p>
            <a:r>
              <a:rPr lang="en-GB" dirty="0"/>
              <a:t>Invite them to play with you</a:t>
            </a:r>
          </a:p>
          <a:p>
            <a:r>
              <a:rPr lang="en-GB" dirty="0"/>
              <a:t>Be a good friend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B8929-6947-426F-8C30-6D32D5908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62292" y="1492434"/>
            <a:ext cx="2826459" cy="2462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8FAB04-6BDF-409B-B3FD-94741BCA2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36049" y="3913838"/>
            <a:ext cx="2652702" cy="2903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BE892C-A4FC-4192-B149-77AF00E44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904" y="2493093"/>
            <a:ext cx="2713129" cy="35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0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7BB8-B3B2-4530-9C7D-8FED2DA7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You’ve got a friend in 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4C1AC-8A0F-4E70-B31D-B80A41CCF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77" y="1253331"/>
            <a:ext cx="10515600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https://www.youtube.com/watch?v=zIYOJ_hSs0o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FEA99-9D83-4788-A6B2-234AD44D2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711" y="1690688"/>
            <a:ext cx="8502471" cy="50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8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5A80-C825-4FEB-9EE1-3CEABFF0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392" y="365125"/>
            <a:ext cx="3064408" cy="5934075"/>
          </a:xfrm>
        </p:spPr>
        <p:txBody>
          <a:bodyPr>
            <a:normAutofit/>
          </a:bodyPr>
          <a:lstStyle/>
          <a:p>
            <a:endParaRPr lang="en-GB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12C3D9-AE5E-411B-980B-DDA42B8C6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6060" y="2199145"/>
            <a:ext cx="4607540" cy="2459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26DEA-9F69-4405-8E6D-169851C1E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6" y="587022"/>
            <a:ext cx="7584460" cy="58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04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177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Marmalade Trust </vt:lpstr>
      <vt:lpstr>PowerPoint Presentation</vt:lpstr>
      <vt:lpstr>If you are feeling lonely or you see someone who may be lonely, what can you do? </vt:lpstr>
      <vt:lpstr>You’ve got a friend in me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Allen HAP</dc:creator>
  <cp:lastModifiedBy>J Allen HAP</cp:lastModifiedBy>
  <cp:revision>4</cp:revision>
  <cp:lastPrinted>2023-06-12T08:18:35Z</cp:lastPrinted>
  <dcterms:created xsi:type="dcterms:W3CDTF">2023-06-09T14:11:12Z</dcterms:created>
  <dcterms:modified xsi:type="dcterms:W3CDTF">2023-06-12T09:32:53Z</dcterms:modified>
</cp:coreProperties>
</file>