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94" r:id="rId2"/>
    <p:sldId id="296" r:id="rId3"/>
    <p:sldId id="322" r:id="rId4"/>
    <p:sldId id="323" r:id="rId5"/>
    <p:sldId id="324" r:id="rId6"/>
    <p:sldId id="256" r:id="rId7"/>
    <p:sldId id="257" r:id="rId8"/>
    <p:sldId id="259" r:id="rId9"/>
    <p:sldId id="260" r:id="rId10"/>
    <p:sldId id="258" r:id="rId11"/>
    <p:sldId id="261" r:id="rId12"/>
    <p:sldId id="293" r:id="rId13"/>
    <p:sldId id="29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3009-99D9-46CE-AEC0-11B6DDE76C9F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3E49-A756-428C-B135-E8EFB3B5B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3009-99D9-46CE-AEC0-11B6DDE76C9F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3E49-A756-428C-B135-E8EFB3B5B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3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3009-99D9-46CE-AEC0-11B6DDE76C9F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3E49-A756-428C-B135-E8EFB3B5B40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0066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3009-99D9-46CE-AEC0-11B6DDE76C9F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3E49-A756-428C-B135-E8EFB3B5B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650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3009-99D9-46CE-AEC0-11B6DDE76C9F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3E49-A756-428C-B135-E8EFB3B5B40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93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3009-99D9-46CE-AEC0-11B6DDE76C9F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3E49-A756-428C-B135-E8EFB3B5B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97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3009-99D9-46CE-AEC0-11B6DDE76C9F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3E49-A756-428C-B135-E8EFB3B5B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254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3009-99D9-46CE-AEC0-11B6DDE76C9F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3E49-A756-428C-B135-E8EFB3B5B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57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3009-99D9-46CE-AEC0-11B6DDE76C9F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3E49-A756-428C-B135-E8EFB3B5B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36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3009-99D9-46CE-AEC0-11B6DDE76C9F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3E49-A756-428C-B135-E8EFB3B5B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44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3009-99D9-46CE-AEC0-11B6DDE76C9F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3E49-A756-428C-B135-E8EFB3B5B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9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3009-99D9-46CE-AEC0-11B6DDE76C9F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3E49-A756-428C-B135-E8EFB3B5B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24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3009-99D9-46CE-AEC0-11B6DDE76C9F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3E49-A756-428C-B135-E8EFB3B5B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91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3009-99D9-46CE-AEC0-11B6DDE76C9F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3E49-A756-428C-B135-E8EFB3B5B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3009-99D9-46CE-AEC0-11B6DDE76C9F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3E49-A756-428C-B135-E8EFB3B5B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9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3009-99D9-46CE-AEC0-11B6DDE76C9F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3E49-A756-428C-B135-E8EFB3B5B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09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3009-99D9-46CE-AEC0-11B6DDE76C9F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353E49-A756-428C-B135-E8EFB3B5B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300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ulakaz.net/2007/12/31/smile-2008-is-going-to-be-great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amily-frame-togetherness-boy-2789668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pictures.net/view-image.php?image=29763&amp;picture=3-candles-burning&amp;large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4994&amp;picture=bibl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r%C3%ADa_Cristina_G%C3%B3me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aulagonzalezcomunicacion.com/2013/08/28/i-have-a-dream-algunas-cosas-que-quiza-no-sepas-sobre-el-discurso-de-martin-luther-kin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evens.edu/hfslwiki/index.php?title=File:Us_map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EF48-310B-435B-8EA0-59D33C6B3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55F72-137B-4C19-81E4-9E86424C8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Head Boy and Head Girl </a:t>
            </a:r>
          </a:p>
        </p:txBody>
      </p:sp>
    </p:spTree>
    <p:extLst>
      <p:ext uri="{BB962C8B-B14F-4D97-AF65-F5344CB8AC3E}">
        <p14:creationId xmlns:p14="http://schemas.microsoft.com/office/powerpoint/2010/main" val="296717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0B8A-F16F-4880-9A20-F1D6E191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speech from martin Luther King (7 </a:t>
            </a:r>
            <a:r>
              <a:rPr lang="en-GB" dirty="0" err="1"/>
              <a:t>muinuits</a:t>
            </a:r>
            <a:r>
              <a:rPr lang="en-GB"/>
              <a:t>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A4A49-5EDF-409D-A70E-EB8BAC71A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https://www.youtube.com/watch?v=vP4iY1TtS3s</a:t>
            </a:r>
          </a:p>
        </p:txBody>
      </p:sp>
    </p:spTree>
    <p:extLst>
      <p:ext uri="{BB962C8B-B14F-4D97-AF65-F5344CB8AC3E}">
        <p14:creationId xmlns:p14="http://schemas.microsoft.com/office/powerpoint/2010/main" val="36718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B0C4-413D-4ED5-AC6E-90A7CEBE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END OF THIS ASSEMBLY</a:t>
            </a:r>
            <a:br>
              <a:rPr lang="en-GB" dirty="0"/>
            </a:br>
            <a:r>
              <a:rPr lang="en-GB" dirty="0"/>
              <a:t>HOPE YOU ENJOYED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BF1E6-CA69-4AC3-B705-CD3052320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BY :JOSHUA SIMPSON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60F94-9464-47B3-8A64-CCCA358C7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1239" y="2573887"/>
            <a:ext cx="2938117" cy="27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BAB5-FA0A-4D4C-B415-40D013C4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 us pray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5260-28E9-4F09-8615-FD5EAD531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4000" b="1" dirty="0"/>
              <a:t>Dear Heavenly Father</a:t>
            </a:r>
            <a:br>
              <a:rPr lang="en-GB" sz="4000" dirty="0"/>
            </a:br>
            <a:r>
              <a:rPr lang="en-GB" sz="4000" b="1" dirty="0"/>
              <a:t>Friend of all children</a:t>
            </a:r>
            <a:br>
              <a:rPr lang="en-GB" sz="4000" dirty="0"/>
            </a:br>
            <a:r>
              <a:rPr lang="en-GB" sz="4000" b="1" dirty="0"/>
              <a:t>Bless our school at Henley</a:t>
            </a:r>
            <a:br>
              <a:rPr lang="en-GB" sz="4000" dirty="0"/>
            </a:br>
            <a:r>
              <a:rPr lang="en-GB" sz="4000" b="1" dirty="0"/>
              <a:t>All the children and staff who work here</a:t>
            </a:r>
            <a:br>
              <a:rPr lang="en-GB" sz="4000" dirty="0"/>
            </a:br>
            <a:r>
              <a:rPr lang="en-GB" sz="4000" b="1" dirty="0"/>
              <a:t>Help us do our best</a:t>
            </a:r>
            <a:br>
              <a:rPr lang="en-GB" sz="4000" dirty="0"/>
            </a:br>
            <a:r>
              <a:rPr lang="en-GB" sz="4000" b="1" dirty="0"/>
              <a:t>Be kind to one another</a:t>
            </a:r>
            <a:br>
              <a:rPr lang="en-GB" sz="4000" dirty="0"/>
            </a:br>
            <a:r>
              <a:rPr lang="en-GB" sz="4000" b="1" dirty="0"/>
              <a:t>And to be cheerful all day long</a:t>
            </a:r>
            <a:br>
              <a:rPr lang="en-GB" sz="4000" dirty="0"/>
            </a:br>
            <a:r>
              <a:rPr lang="en-GB" sz="4000" b="1" i="1" dirty="0"/>
              <a:t>Amen</a:t>
            </a: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9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E847-57DB-4B5F-9098-D10F9B45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Blessing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5340D-35AB-4D90-BBC0-3584E5ED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1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B833-0FCF-481F-AA39-F37BD1B1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Sophie and Alfie - The Gathering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7DDCDE-074C-4435-AC0B-B18B52656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3189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6594" y="6140441"/>
            <a:ext cx="7944130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Jesus light of the world is here.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group of lit candles&#10;&#10;Description automatically generated with medium confidence">
            <a:extLst>
              <a:ext uri="{FF2B5EF4-FFF2-40B4-BE49-F238E27FC236}">
                <a16:creationId xmlns:a16="http://schemas.microsoft.com/office/drawing/2014/main" id="{E3F7452B-14F1-154F-B208-8AB99B3D4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021" b="8144"/>
          <a:stretch/>
        </p:blipFill>
        <p:spPr>
          <a:xfrm>
            <a:off x="1899138" y="227762"/>
            <a:ext cx="8648282" cy="39736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1772" y="4201449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/>
              <a:t>God’s love brings light to the world and we light 3 candles to remember God is Father, Son and Holy Spirit. The Trinity.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EFAD38-7EB8-43B0-9B32-B246107BF4F1}"/>
              </a:ext>
            </a:extLst>
          </p:cNvPr>
          <p:cNvSpPr txBox="1"/>
          <p:nvPr/>
        </p:nvSpPr>
        <p:spPr>
          <a:xfrm>
            <a:off x="4286152" y="455938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FFFF00"/>
                </a:solidFill>
              </a:rPr>
              <a:t>LIGHTING THE CANDLES </a:t>
            </a:r>
          </a:p>
        </p:txBody>
      </p:sp>
    </p:spTree>
    <p:extLst>
      <p:ext uri="{BB962C8B-B14F-4D97-AF65-F5344CB8AC3E}">
        <p14:creationId xmlns:p14="http://schemas.microsoft.com/office/powerpoint/2010/main" val="48148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332657"/>
            <a:ext cx="79928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We welcome the Bible; it guides us in everything we try to do.</a:t>
            </a: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800" b="1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4B9943F-2CD7-0E4B-AB66-383A9C60F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9856" y="1844824"/>
            <a:ext cx="2376264" cy="3168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D2E892-AADC-A54C-98E3-B86C54D0174E}"/>
              </a:ext>
            </a:extLst>
          </p:cNvPr>
          <p:cNvSpPr txBox="1"/>
          <p:nvPr/>
        </p:nvSpPr>
        <p:spPr>
          <a:xfrm>
            <a:off x="2678313" y="5301208"/>
            <a:ext cx="79928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welcome God’s words</a:t>
            </a:r>
            <a: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918" y="404664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  <a:t>We welcome the cross; it reminds us of what Jesus gave for us.</a:t>
            </a:r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4AFEFE22-613B-B648-A351-D5FBE379B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79568" y="1988841"/>
            <a:ext cx="2776514" cy="4330039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36DB3-4EEB-2142-9E81-5A602DB79808}"/>
              </a:ext>
            </a:extLst>
          </p:cNvPr>
          <p:cNvSpPr txBox="1"/>
          <p:nvPr/>
        </p:nvSpPr>
        <p:spPr>
          <a:xfrm>
            <a:off x="1690304" y="4869161"/>
            <a:ext cx="58442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thank you Jesus.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4F1BC-156E-415A-8476-A96D8F0EF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64974"/>
            <a:ext cx="7766936" cy="1706977"/>
          </a:xfrm>
        </p:spPr>
        <p:txBody>
          <a:bodyPr/>
          <a:lstStyle/>
          <a:p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75BBD-F4EB-45BD-8590-88F1D2F23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095" y="4050836"/>
            <a:ext cx="6678809" cy="20716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8" name="Picture 4" descr="Image result for martin luther king">
            <a:extLst>
              <a:ext uri="{FF2B5EF4-FFF2-40B4-BE49-F238E27FC236}">
                <a16:creationId xmlns:a16="http://schemas.microsoft.com/office/drawing/2014/main" id="{92359D4D-4C97-4C31-BE45-8172F653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3026" y="3245766"/>
            <a:ext cx="2918474" cy="16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A8C80-9276-43FE-A177-B5FFDD5B758C}"/>
              </a:ext>
            </a:extLst>
          </p:cNvPr>
          <p:cNvSpPr txBox="1"/>
          <p:nvPr/>
        </p:nvSpPr>
        <p:spPr>
          <a:xfrm>
            <a:off x="3020438" y="1523892"/>
            <a:ext cx="88174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atin typeface="Cooper Black" panose="0208090404030B020404" pitchFamily="18" charset="0"/>
              </a:rPr>
              <a:t>MARTIN </a:t>
            </a:r>
          </a:p>
          <a:p>
            <a:r>
              <a:rPr lang="en-GB" sz="9600" dirty="0">
                <a:latin typeface="Cooper Black" panose="0208090404030B020404" pitchFamily="18" charset="0"/>
              </a:rPr>
              <a:t>LUTHER</a:t>
            </a:r>
          </a:p>
          <a:p>
            <a:r>
              <a:rPr lang="en-GB" sz="9600" dirty="0">
                <a:latin typeface="Cooper Black" panose="0208090404030B020404" pitchFamily="18" charset="0"/>
              </a:rPr>
              <a:t> KING!!!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585D63-FB1B-4AE1-A71A-22B581710790}"/>
              </a:ext>
            </a:extLst>
          </p:cNvPr>
          <p:cNvSpPr/>
          <p:nvPr/>
        </p:nvSpPr>
        <p:spPr>
          <a:xfrm>
            <a:off x="2489869" y="188843"/>
            <a:ext cx="6954873" cy="64803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93885-C957-416D-A0DF-CE088760FF70}"/>
              </a:ext>
            </a:extLst>
          </p:cNvPr>
          <p:cNvSpPr txBox="1"/>
          <p:nvPr/>
        </p:nvSpPr>
        <p:spPr>
          <a:xfrm>
            <a:off x="3511825" y="1299236"/>
            <a:ext cx="57621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atin typeface="Cooper Black" panose="0208090404030B020404" pitchFamily="18" charset="0"/>
              </a:rPr>
              <a:t>MARTIN</a:t>
            </a:r>
          </a:p>
          <a:p>
            <a:r>
              <a:rPr lang="en-GB" sz="9600" dirty="0">
                <a:latin typeface="Cooper Black" panose="0208090404030B020404" pitchFamily="18" charset="0"/>
              </a:rPr>
              <a:t>LUTHER </a:t>
            </a:r>
          </a:p>
          <a:p>
            <a:r>
              <a:rPr lang="en-GB" sz="9600" dirty="0">
                <a:latin typeface="Cooper Black" panose="0208090404030B020404" pitchFamily="18" charset="0"/>
              </a:rPr>
              <a:t>KING!!!</a:t>
            </a:r>
          </a:p>
        </p:txBody>
      </p:sp>
    </p:spTree>
    <p:extLst>
      <p:ext uri="{BB962C8B-B14F-4D97-AF65-F5344CB8AC3E}">
        <p14:creationId xmlns:p14="http://schemas.microsoft.com/office/powerpoint/2010/main" val="5033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6D66-DE11-41D9-A6A4-E2B121F9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did martin Luther king do to change the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91ED-4D68-4758-9CFC-0466DBDEF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Martin Luther King changed the world using his words.</a:t>
            </a:r>
          </a:p>
          <a:p>
            <a:endParaRPr lang="en-GB" dirty="0"/>
          </a:p>
          <a:p>
            <a:r>
              <a:rPr lang="en-GB" dirty="0"/>
              <a:t>His speeches motivated generation’s to change their ideas and actions that were deemed unthinkable, moved ideas and thoughts and develop innovative concepts such as the non-violent opposition. His words brought real change.</a:t>
            </a:r>
          </a:p>
        </p:txBody>
      </p:sp>
    </p:spTree>
    <p:extLst>
      <p:ext uri="{BB962C8B-B14F-4D97-AF65-F5344CB8AC3E}">
        <p14:creationId xmlns:p14="http://schemas.microsoft.com/office/powerpoint/2010/main" val="39231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9D8A-73DA-4676-943C-84F3E4A8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Martin Luther King achieve?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B6719-BB46-4EC9-A3B0-B0B0D0AF0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1957 – The founding of the Southern Christian Leadership Conference (SCLC)</a:t>
            </a:r>
          </a:p>
          <a:p>
            <a:r>
              <a:rPr lang="en-GB" dirty="0"/>
              <a:t>1963 – The Birmingham Campaign.</a:t>
            </a:r>
          </a:p>
          <a:p>
            <a:r>
              <a:rPr lang="en-GB" dirty="0"/>
              <a:t>1963 –1964 – Civil Rights Act of 1964.</a:t>
            </a:r>
          </a:p>
          <a:p>
            <a:r>
              <a:rPr lang="en-GB" dirty="0"/>
              <a:t> The Grate game on Washington</a:t>
            </a:r>
          </a:p>
          <a:p>
            <a:r>
              <a:rPr lang="en-GB" dirty="0"/>
              <a:t>1965 – 1965 Voting Rights Act</a:t>
            </a:r>
          </a:p>
          <a:p>
            <a:r>
              <a:rPr lang="en-GB" dirty="0"/>
              <a:t>1964 – Nobel Peace Prize.</a:t>
            </a:r>
          </a:p>
        </p:txBody>
      </p:sp>
    </p:spTree>
    <p:extLst>
      <p:ext uri="{BB962C8B-B14F-4D97-AF65-F5344CB8AC3E}">
        <p14:creationId xmlns:p14="http://schemas.microsoft.com/office/powerpoint/2010/main" val="224446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E5EE-0378-40CE-9293-8841312C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Martin Luther King’s life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51297-9F24-4361-8136-C9F09DCC6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Born on the 15 January 1929 and was brute fully assassinated on the</a:t>
            </a:r>
            <a:r>
              <a:rPr lang="en-GB" b="1" dirty="0"/>
              <a:t> </a:t>
            </a:r>
            <a:r>
              <a:rPr lang="en-GB" dirty="0"/>
              <a:t>4 April 1968</a:t>
            </a:r>
          </a:p>
          <a:p>
            <a:r>
              <a:rPr lang="en-GB" dirty="0"/>
              <a:t>In this period of time he was an American minister and is such a good role modal to look up to</a:t>
            </a:r>
          </a:p>
          <a:p>
            <a:r>
              <a:rPr lang="en-GB" dirty="0"/>
              <a:t>led the movement to end segregation and counter prejudice in the United States through the means of peaceful protest.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51CE05D-F108-4D27-A60B-FC58A37A099E}"/>
              </a:ext>
            </a:extLst>
          </p:cNvPr>
          <p:cNvSpPr/>
          <p:nvPr/>
        </p:nvSpPr>
        <p:spPr>
          <a:xfrm rot="18225868">
            <a:off x="7828275" y="240677"/>
            <a:ext cx="649357" cy="861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FD61C3-E7C2-4661-8142-14AA2A7B5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91514" y="733145"/>
            <a:ext cx="3333772" cy="2070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4B0102-B550-4C26-B31B-B6BF3C3008BC}"/>
              </a:ext>
            </a:extLst>
          </p:cNvPr>
          <p:cNvSpPr txBox="1"/>
          <p:nvPr/>
        </p:nvSpPr>
        <p:spPr>
          <a:xfrm>
            <a:off x="677334" y="6433513"/>
            <a:ext cx="51697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eb.stevens.edu/hfslwiki/index.php?title=File:Us_map.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2060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369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Cooper Black</vt:lpstr>
      <vt:lpstr>Trebuchet MS</vt:lpstr>
      <vt:lpstr>Wingdings 3</vt:lpstr>
      <vt:lpstr>Facet</vt:lpstr>
      <vt:lpstr>Welcome </vt:lpstr>
      <vt:lpstr>Sophie and Alfie - The Gathering</vt:lpstr>
      <vt:lpstr>PowerPoint Presentation</vt:lpstr>
      <vt:lpstr>PowerPoint Presentation</vt:lpstr>
      <vt:lpstr>PowerPoint Presentation</vt:lpstr>
      <vt:lpstr>PowerPoint Presentation</vt:lpstr>
      <vt:lpstr>What did martin Luther king do to change the world?</vt:lpstr>
      <vt:lpstr>What did Martin Luther King achieve?</vt:lpstr>
      <vt:lpstr>About Martin Luther King’s life </vt:lpstr>
      <vt:lpstr>A speech from martin Luther King (7 muinuits) </vt:lpstr>
      <vt:lpstr>THE END OF THIS ASSEMBLY HOPE YOU ENJOYED</vt:lpstr>
      <vt:lpstr>Let us pray </vt:lpstr>
      <vt:lpstr>The Blessing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 luther king !!!</dc:title>
  <dc:creator>Eden Cox</dc:creator>
  <cp:lastModifiedBy>J Allen HAP</cp:lastModifiedBy>
  <cp:revision>12</cp:revision>
  <dcterms:created xsi:type="dcterms:W3CDTF">2022-10-11T12:08:40Z</dcterms:created>
  <dcterms:modified xsi:type="dcterms:W3CDTF">2023-05-12T13:06:27Z</dcterms:modified>
</cp:coreProperties>
</file>