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322" r:id="rId4"/>
    <p:sldId id="323" r:id="rId5"/>
    <p:sldId id="324" r:id="rId6"/>
    <p:sldId id="256" r:id="rId7"/>
    <p:sldId id="257" r:id="rId8"/>
    <p:sldId id="258" r:id="rId9"/>
    <p:sldId id="261" r:id="rId10"/>
    <p:sldId id="259" r:id="rId11"/>
    <p:sldId id="260" r:id="rId12"/>
    <p:sldId id="293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0145-0470-4CCB-B44A-9CC77FA48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8BAF7-CD23-4C97-BE03-34B3121C8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7806-2121-4A67-AC83-72B65B78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847AE-C945-452E-AA2C-58D5F11C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1FD5-9A61-480E-843D-548D7819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0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7DEC-E00F-49C0-AAAA-C1C0E9DE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A27B4-88BA-4A97-8A33-41272EB8A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42C5-DECD-40F0-8D88-A9A74265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6274-1BF3-4070-9845-1C2700D1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ED259-4EAE-4AA6-A107-BE30117C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7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C7CD8-1DAF-4BBB-8044-7C11A6FDB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3D243-EB82-4228-BDCC-EC51CD64B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37895-08AE-4EE1-96CF-ED27AC97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54C8-3176-40E2-B5FA-2A2EFADE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C801-1A1B-46AE-83C2-879B82B6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8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8F09-4F23-4038-B76C-18315A3B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54339-1A74-498E-8A1F-0A5E06318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14BC-B7C9-42D6-AA82-CDEE0354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3CA5-AD44-4FFB-A3A7-C90986CF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5266D-7459-4667-A560-2EBC425B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9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FD87-EB40-4155-B799-A055347A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B8841-79D8-4BA0-86B8-E2956C91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33845-CBF3-4413-8888-28352CA0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04BBB-533D-4F01-8C4E-999C9016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45E6E-34A8-4EDA-9F87-4B1EA9C9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5718-5178-436D-91EF-035E1957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93A5-67B9-479B-9CF2-A38CDAECE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A320-B652-4F32-A8B5-44D14B1E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A828-121B-4738-AEB4-CF4D3D58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B1A14-4756-4D63-9D83-C2E6A788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3C63-D8D3-4FF9-B91A-267CCF81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9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117F-413D-4B06-9D4C-20444356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F7973-1EE5-40A7-8221-E4609C67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FBEA8-93D5-46A6-A7B7-329C0B434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BE8EB-647B-4DF0-9C2B-947F89837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B1BF9-7BC3-430F-9A84-43BBEB23E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511F2-BB8D-4DBC-A5FA-655BA725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EFB3A0-33D2-4296-844F-569136CB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3B354-53A3-4B46-837E-9071CCFA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6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8774-242C-4741-A29A-12EE7BBC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F9062-3C14-4034-8CF0-165FD16A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37EE4-47D7-425F-BAF8-7101CFFF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30BC8-3439-4A68-9293-15948822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6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139EA-4FD8-482A-943B-309F1765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59B67-54A6-41EA-864E-76A6FD4A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2EA92-28D7-47FD-908C-8F3A61C9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4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7B0A-AFAB-46FD-B6DE-C9B9DE75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ED70-E0F2-4D91-9324-8880A4E1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5795D-B3FD-4070-9195-594146D0C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32BCF-17E8-4F07-A9E6-FAE4A337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F537C-C666-4C26-8774-4DD29423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A0F16-BE89-4873-911A-4E84F898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0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CE63-DCEB-4982-A141-8DBBD09D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BCB7E-BBDE-4375-8815-400D95D0E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A92FB-28B7-4693-9634-DE909536E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0381C-6A40-4E53-A944-8704C778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251C4-94F6-486A-9A97-C525817B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8510F-5C8E-49CF-9017-2B63CE81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5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21007-26C0-4D0B-A91B-EC72699F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C364C-3677-403B-B2C4-629E505FA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5FED2-BECF-4302-91E0-5457C7EC0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CAFB-1281-4F6B-BC43-555CCC703D7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D0C5D-7CE8-40C8-A6E7-58BE8F6A1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2D7C-2294-415D-9D26-839BB2FE7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AD1A-BC40-4A3C-85B9-C1DE0D746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dollarsandsense.sg/5-insurance-sales-tactics-that-singaporeans-keep-falling-for/" TargetMode="External"/><Relationship Id="rId2" Type="http://schemas.openxmlformats.org/officeDocument/2006/relationships/hyperlink" Target="https://youtu.be/OcfqDPAy7z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mile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mily-frame-togetherness-boy-278966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9763&amp;picture=3-candles-burning&amp;larg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994&amp;picture=bib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%C3%ADa_Cristina_G%C3%B3me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text-message-note-39418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F48-310B-435B-8EA0-59D33C6B3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5F72-137B-4C19-81E4-9E86424C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Head Boy and Head Girl </a:t>
            </a:r>
          </a:p>
        </p:txBody>
      </p:sp>
    </p:spTree>
    <p:extLst>
      <p:ext uri="{BB962C8B-B14F-4D97-AF65-F5344CB8AC3E}">
        <p14:creationId xmlns:p14="http://schemas.microsoft.com/office/powerpoint/2010/main" val="29671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D0BE-7DA3-4399-A232-B0043DEDABA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We will now listen to a thank you song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C4CA2-0189-4365-8FC2-84A2C5A8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  <a:p>
            <a:r>
              <a:rPr lang="en-GB" dirty="0">
                <a:hlinkClick r:id="rId2"/>
              </a:rPr>
              <a:t>National Thank You Day Song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F393E-735F-45FF-A13E-28AF3B62B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68078" y="2001079"/>
            <a:ext cx="6858000" cy="4260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72000-3D02-41B2-BE5A-FFD71CF7156F}"/>
              </a:ext>
            </a:extLst>
          </p:cNvPr>
          <p:cNvSpPr txBox="1"/>
          <p:nvPr/>
        </p:nvSpPr>
        <p:spPr>
          <a:xfrm>
            <a:off x="4668078" y="6262043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en.wikipedia.org/wiki/Smiley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002CFB-E7F0-431E-B713-EF9AD8C2F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15277" y="2861056"/>
            <a:ext cx="3932583" cy="3087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D1F567-84A2-4CE7-B543-409E59D50170}"/>
              </a:ext>
            </a:extLst>
          </p:cNvPr>
          <p:cNvSpPr txBox="1"/>
          <p:nvPr/>
        </p:nvSpPr>
        <p:spPr>
          <a:xfrm>
            <a:off x="838200" y="6104087"/>
            <a:ext cx="3932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dollarsandsense.sg/5-insurance-sales-tactics-that-singaporeans-keep-falling-for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9532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1093-F691-4977-AFB2-6CF6B639A5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Thank you day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7F907-8C61-4DE4-A492-73A7FAE9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rgbClr val="CC99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Why is thank you celebrated?</a:t>
            </a:r>
          </a:p>
          <a:p>
            <a:pPr marL="514350" indent="-514350">
              <a:buAutoNum type="arabicPeriod"/>
            </a:pPr>
            <a:r>
              <a:rPr lang="en-GB" dirty="0"/>
              <a:t>Name on thing that could get you a thank you</a:t>
            </a:r>
          </a:p>
          <a:p>
            <a:pPr marL="514350" indent="-514350">
              <a:buAutoNum type="arabicPeriod"/>
            </a:pPr>
            <a:r>
              <a:rPr lang="en-GB" dirty="0"/>
              <a:t>Why is thank you day important?</a:t>
            </a:r>
          </a:p>
          <a:p>
            <a:pPr marL="514350" indent="-514350">
              <a:buAutoNum type="arabicPeriod"/>
            </a:pPr>
            <a:r>
              <a:rPr lang="en-GB" dirty="0"/>
              <a:t>Do you think we should carry on with thank you day to remind us to say thank you?</a:t>
            </a:r>
          </a:p>
        </p:txBody>
      </p:sp>
    </p:spTree>
    <p:extLst>
      <p:ext uri="{BB962C8B-B14F-4D97-AF65-F5344CB8AC3E}">
        <p14:creationId xmlns:p14="http://schemas.microsoft.com/office/powerpoint/2010/main" val="168094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BAB5-FA0A-4D4C-B415-40D013C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260-28E9-4F09-8615-FD5EAD5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dirty="0"/>
              <a:t>Dear Heavenly Father</a:t>
            </a:r>
            <a:br>
              <a:rPr lang="en-GB" sz="4000" dirty="0"/>
            </a:br>
            <a:r>
              <a:rPr lang="en-GB" sz="4000" b="1" dirty="0"/>
              <a:t>Friend of all children</a:t>
            </a:r>
            <a:br>
              <a:rPr lang="en-GB" sz="4000" dirty="0"/>
            </a:br>
            <a:r>
              <a:rPr lang="en-GB" sz="4000" b="1" dirty="0"/>
              <a:t>Bless our school at Henley</a:t>
            </a:r>
            <a:br>
              <a:rPr lang="en-GB" sz="4000" dirty="0"/>
            </a:br>
            <a:r>
              <a:rPr lang="en-GB" sz="4000" b="1" dirty="0"/>
              <a:t>All the children and staff who work here</a:t>
            </a:r>
            <a:br>
              <a:rPr lang="en-GB" sz="4000" dirty="0"/>
            </a:br>
            <a:r>
              <a:rPr lang="en-GB" sz="4000" b="1" dirty="0"/>
              <a:t>Help us do our best</a:t>
            </a:r>
            <a:br>
              <a:rPr lang="en-GB" sz="4000" dirty="0"/>
            </a:br>
            <a:r>
              <a:rPr lang="en-GB" sz="4000" b="1" dirty="0"/>
              <a:t>Be kind to one another</a:t>
            </a:r>
            <a:br>
              <a:rPr lang="en-GB" sz="4000" dirty="0"/>
            </a:br>
            <a:r>
              <a:rPr lang="en-GB" sz="4000" b="1" dirty="0"/>
              <a:t>And to be cheerful all day long</a:t>
            </a:r>
            <a:br>
              <a:rPr lang="en-GB" sz="4000" dirty="0"/>
            </a:br>
            <a:r>
              <a:rPr lang="en-GB" sz="4000" b="1" i="1" dirty="0"/>
              <a:t>Amen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E847-57DB-4B5F-9098-D10F9B4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340D-35AB-4D90-BBC0-3584E5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833-0FCF-481F-AA39-F37BD1B1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Sophie and Alfie - The Gathering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DDCDE-074C-4435-AC0B-B18B5265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18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594" y="614044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Jesus light of the world is here.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E3F7452B-14F1-154F-B208-8AB99B3D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21" b="8144"/>
          <a:stretch/>
        </p:blipFill>
        <p:spPr>
          <a:xfrm>
            <a:off x="1899138" y="227762"/>
            <a:ext cx="8648282" cy="3973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1772" y="42014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God’s love brings light to the world and we light 3 candles to remember God is Father, Son and Holy Spirit. The Trinity.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FAD38-7EB8-43B0-9B32-B246107BF4F1}"/>
              </a:ext>
            </a:extLst>
          </p:cNvPr>
          <p:cNvSpPr txBox="1"/>
          <p:nvPr/>
        </p:nvSpPr>
        <p:spPr>
          <a:xfrm>
            <a:off x="4286152" y="45593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LIGHTING THE CANDLES </a:t>
            </a:r>
          </a:p>
        </p:txBody>
      </p:sp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332657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We welcome the Bible; it guides us in everything we try to do.</a:t>
            </a: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8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9943F-2CD7-0E4B-AB66-383A9C60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856" y="1844824"/>
            <a:ext cx="2376264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2E892-AADC-A54C-98E3-B86C54D0174E}"/>
              </a:ext>
            </a:extLst>
          </p:cNvPr>
          <p:cNvSpPr txBox="1"/>
          <p:nvPr/>
        </p:nvSpPr>
        <p:spPr>
          <a:xfrm>
            <a:off x="2678313" y="530120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God’s words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918" y="40466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We welcome the cross; it reminds us of what Jesus gave for us.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4AFEFE22-613B-B648-A351-D5FBE379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9568" y="1988841"/>
            <a:ext cx="2776514" cy="43300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6DB3-4EEB-2142-9E81-5A602DB79808}"/>
              </a:ext>
            </a:extLst>
          </p:cNvPr>
          <p:cNvSpPr txBox="1"/>
          <p:nvPr/>
        </p:nvSpPr>
        <p:spPr>
          <a:xfrm>
            <a:off x="1690304" y="4869161"/>
            <a:ext cx="584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you Jesus.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9A48-844D-4413-8881-0F7CB1603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08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Today is </a:t>
            </a:r>
            <a:br>
              <a:rPr lang="en-GB" dirty="0"/>
            </a:br>
            <a:r>
              <a:rPr lang="en-GB" dirty="0"/>
              <a:t>National Thank You Day!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241BF-3BF7-463F-A6D1-CF265D2AA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217"/>
            <a:ext cx="9144000" cy="18155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By Sophie and Tiffany :]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38804-4E06-4A04-80EE-A420C7C4F592}"/>
              </a:ext>
            </a:extLst>
          </p:cNvPr>
          <p:cNvSpPr/>
          <p:nvPr/>
        </p:nvSpPr>
        <p:spPr>
          <a:xfrm>
            <a:off x="12237718" y="0"/>
            <a:ext cx="11330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BC29-B03D-4724-A295-A8EF5C8F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What is National Thank You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E7F26-5A6E-4BB2-AE7A-5B4148A8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7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A day to celebrate those who have helped us and let us live an amazing life. We try to say thank you to those who have done something good.</a:t>
            </a:r>
          </a:p>
          <a:p>
            <a:pPr marL="0" indent="0">
              <a:buNone/>
            </a:pPr>
            <a:r>
              <a:rPr lang="en-GB" dirty="0"/>
              <a:t>Remember to say thank you today and always.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8128D-B596-4762-8AC7-4E97254F0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199" y="2915478"/>
            <a:ext cx="10214113" cy="40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7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00BD-B0CC-4268-AF46-A6FFA409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7342-DC64-4774-B34E-4626A083F36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9600" dirty="0"/>
              <a:t>How to get a thank you on thank you day?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84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3C0A-B95A-4D73-9476-779AA61A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did you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C3F37-DA02-4E9B-ACFB-977B0A9EC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Hold open a door  for someone </a:t>
            </a:r>
          </a:p>
          <a:p>
            <a:r>
              <a:rPr lang="en-GB" sz="3600" dirty="0"/>
              <a:t>Include someone if they look lonely</a:t>
            </a:r>
          </a:p>
          <a:p>
            <a:r>
              <a:rPr lang="en-GB" sz="3600" dirty="0"/>
              <a:t>Help someone if they are stuck on a lesson</a:t>
            </a:r>
          </a:p>
          <a:p>
            <a:r>
              <a:rPr lang="en-GB" sz="3600" dirty="0"/>
              <a:t>Just make sure you make people happy.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Yes these things are perfect for today but remember to always be kind to everyone – not just today :]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8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349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Welcome </vt:lpstr>
      <vt:lpstr>Sophie and Alfie - The Gathering</vt:lpstr>
      <vt:lpstr>PowerPoint Presentation</vt:lpstr>
      <vt:lpstr>PowerPoint Presentation</vt:lpstr>
      <vt:lpstr>PowerPoint Presentation</vt:lpstr>
      <vt:lpstr>Today is  National Thank You Day!</vt:lpstr>
      <vt:lpstr>What is National Thank You day?</vt:lpstr>
      <vt:lpstr>PowerPoint Presentation</vt:lpstr>
      <vt:lpstr>How many did you get?</vt:lpstr>
      <vt:lpstr>We will now listen to a thank you song </vt:lpstr>
      <vt:lpstr>Thank you day quiz!</vt:lpstr>
      <vt:lpstr>Let us pray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Taylor HAP</dc:creator>
  <cp:lastModifiedBy>J Allen HAP</cp:lastModifiedBy>
  <cp:revision>7</cp:revision>
  <dcterms:created xsi:type="dcterms:W3CDTF">2023-01-09T09:36:54Z</dcterms:created>
  <dcterms:modified xsi:type="dcterms:W3CDTF">2023-05-12T13:07:36Z</dcterms:modified>
</cp:coreProperties>
</file>