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6" r:id="rId3"/>
    <p:sldId id="322" r:id="rId4"/>
    <p:sldId id="323" r:id="rId5"/>
    <p:sldId id="324" r:id="rId6"/>
    <p:sldId id="256" r:id="rId7"/>
    <p:sldId id="257" r:id="rId8"/>
    <p:sldId id="258" r:id="rId9"/>
    <p:sldId id="260" r:id="rId10"/>
    <p:sldId id="259" r:id="rId11"/>
    <p:sldId id="261" r:id="rId12"/>
    <p:sldId id="262" r:id="rId13"/>
    <p:sldId id="293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B054-684A-422A-9125-DC7C3FB40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DE500-4257-4BD4-9CA9-AC344475D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359D9-55E1-4BA6-A21C-8F4D5E90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584A-01BA-4907-BB61-B9BCA337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93C85-B28A-438A-A02C-CC9898BB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94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FC28-0437-4160-BB4A-FD12182A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EDAC1-9BA4-4244-BCAB-CC17BD030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BE98E-76E3-46B6-8CCA-B7C54E98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BE4C4-517C-4C57-96FD-A206714A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4F274-A683-48A8-B22E-FF7E1CD9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22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8C722-BB18-4D49-A6C8-27288EA3D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5F277-B1A6-41BA-89B2-CFF8CCEAA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A419-8F36-4DFC-A629-D4B4801E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21320-3B93-4D99-93A7-06BF472F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93302-AF7A-4CE2-9333-CAA070EE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88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B43C-21A0-4816-8A5D-44560CDB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0D872-2C6D-4AFE-8976-4AB096723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08F92-6D4C-4B6C-BE9E-98C83E76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A33CA-F4C5-483E-AD72-453C95AA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6268-C050-4C15-8F74-1D1A1CD2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358A-4E34-49B7-ADB0-845581EA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2E4A6-4CB8-4824-BAA6-1FCF5D92F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C1F0C-DF35-438E-817E-4F56FF79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32ABA-D7C7-4BD2-A8E9-A9F6E667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98837-5624-4D9E-A4E5-1A8D6014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30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3397-3512-4AB1-A8D9-6D3F98EB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1D5B-3F1D-41E3-A979-D530179F0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E91FB-6D58-4153-B237-4D761B8B7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3359C-1B3D-4AC0-860F-AB73490A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0B848-45C4-4282-BAD2-3A8F8630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28E1A-264C-40BE-9AAE-830D9CAE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97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9D22-D06C-4F24-A971-9CCBABA3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BAAE3-1629-4129-B597-E14FCDCBF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9600F-09E8-4C7D-BE55-5FC78FF4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88D99-8A15-44D8-A201-AEC640EC0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3C5DE-E918-41F9-AF66-E0D7CE2A9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D4131-627C-46F8-B93C-9468A1F2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F3AC9-722F-490C-985D-8266CBA6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BAAF-6980-44E8-9334-6C96D122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34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98A9-69A9-42E6-99F7-E8FF3F15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A0DD9-EF7E-4E44-988B-8F7789C1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8B371-E4FC-4857-A663-D1906400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29A6C-1B39-4DB6-A52B-879C07BC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53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03590-7473-49BA-B0BB-77E626DF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2CEE0-B960-4D8D-ADC1-DB17F5DC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37B0-D7AF-494D-98D6-B461284E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5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CA69-6F11-49D6-BC5D-318CFB01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59238-307C-4BE3-A233-21840313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E2F4C-F2A5-4F62-9F82-6B461C0A9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C4F0E-7498-4AE5-811B-EB83BE8D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81B0D-2482-49AA-BA49-EB8E6519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8E61A-DF92-403A-B7E7-89AAB2A9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36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1384-5393-4F1A-85B4-1DBB410C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95D91-0FBA-4F19-9331-1E45033EB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3D60B-42FF-4B38-8271-A8A3711E6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26B53-FDE6-4421-928C-8DD4E082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5D806-4AC7-42F0-B6FD-1F39B325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F4D83-465D-4511-885E-9F93EBCF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12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B04FB-3EE8-4968-8836-E64D672E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148FA-16C6-435C-A1B9-83C390523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915E3-35EB-46AD-B796-AB77A1186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A573-97E2-4F34-8357-316138B8E203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EC9D3-DD58-4967-A274-45A371E32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3CFB-8AA5-4566-9D92-883AEADE4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1ED0-1BE5-440E-AADF-EA43ED132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99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https://www.youtube.com/watch?v=FrTFAZPQxpE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mily-frame-togetherness-boy-278966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29763&amp;picture=3-candles-burning&amp;large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994&amp;picture=bib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%C3%ADa_Cristina_G%C3%B3me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SV-b9vAUQ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EF48-310B-435B-8EA0-59D33C6B3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5F72-137B-4C19-81E4-9E86424C8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Head Boy and Head Girl </a:t>
            </a:r>
          </a:p>
        </p:txBody>
      </p:sp>
    </p:spTree>
    <p:extLst>
      <p:ext uri="{BB962C8B-B14F-4D97-AF65-F5344CB8AC3E}">
        <p14:creationId xmlns:p14="http://schemas.microsoft.com/office/powerpoint/2010/main" val="29671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806E22-F68D-4091-BED8-0527FE6BBD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DE90B-FBAD-48E2-B29E-65E5B80BE0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hlinkClick r:id="rId7"/>
              </a:rPr>
              <a:t>The Nativity Story</a:t>
            </a:r>
            <a:endParaRPr lang="en-GB" sz="6600" dirty="0"/>
          </a:p>
        </p:txBody>
      </p:sp>
      <p:grpSp>
        <p:nvGrpSpPr>
          <p:cNvPr id="6" name="SMARTInkShape-Group1">
            <a:extLst>
              <a:ext uri="{FF2B5EF4-FFF2-40B4-BE49-F238E27FC236}">
                <a16:creationId xmlns:a16="http://schemas.microsoft.com/office/drawing/2014/main" id="{A40A9E20-08D1-4387-8A3B-4A3E70AF1655}"/>
              </a:ext>
            </a:extLst>
          </p:cNvPr>
          <p:cNvGrpSpPr/>
          <p:nvPr/>
        </p:nvGrpSpPr>
        <p:grpSpPr>
          <a:xfrm>
            <a:off x="381000" y="6705600"/>
            <a:ext cx="20639" cy="12701"/>
            <a:chOff x="381000" y="6705600"/>
            <a:chExt cx="20639" cy="12701"/>
          </a:xfrm>
        </p:grpSpPr>
        <p:sp>
          <p:nvSpPr>
            <p:cNvPr id="2" name="SMARTInkShape-1">
              <a:extLst>
                <a:ext uri="{FF2B5EF4-FFF2-40B4-BE49-F238E27FC236}">
                  <a16:creationId xmlns:a16="http://schemas.microsoft.com/office/drawing/2014/main" id="{E68BC43E-9078-4892-9788-89040596284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81000" y="6718300"/>
              <a:ext cx="7939" cy="1"/>
            </a:xfrm>
            <a:custGeom>
              <a:avLst/>
              <a:gdLst/>
              <a:ahLst/>
              <a:cxnLst/>
              <a:rect l="0" t="0" r="0" b="0"/>
              <a:pathLst>
                <a:path w="7939" h="1">
                  <a:moveTo>
                    <a:pt x="0" y="0"/>
                  </a:moveTo>
                  <a:lnTo>
                    <a:pt x="0" y="0"/>
                  </a:lnTo>
                  <a:lnTo>
                    <a:pt x="7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SMARTInkShape-2">
              <a:extLst>
                <a:ext uri="{FF2B5EF4-FFF2-40B4-BE49-F238E27FC236}">
                  <a16:creationId xmlns:a16="http://schemas.microsoft.com/office/drawing/2014/main" id="{D1BD61D4-28F5-4667-833C-DE037E4E82A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93700" y="6705600"/>
              <a:ext cx="7939" cy="1"/>
            </a:xfrm>
            <a:custGeom>
              <a:avLst/>
              <a:gdLst/>
              <a:ahLst/>
              <a:cxnLst/>
              <a:rect l="0" t="0" r="0" b="0"/>
              <a:pathLst>
                <a:path w="7939" h="1">
                  <a:moveTo>
                    <a:pt x="0" y="0"/>
                  </a:moveTo>
                  <a:lnTo>
                    <a:pt x="0" y="0"/>
                  </a:lnTo>
                  <a:lnTo>
                    <a:pt x="7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MARTInkShape-3">
            <a:extLst>
              <a:ext uri="{FF2B5EF4-FFF2-40B4-BE49-F238E27FC236}">
                <a16:creationId xmlns:a16="http://schemas.microsoft.com/office/drawing/2014/main" id="{DEF07C4C-0C56-4BCE-AE89-923E2B88BBC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1000" y="67183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9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1C53-B7C9-48B4-8E45-8AFA6783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are the main events of the Nativity?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23E7-55B2-4DAA-84B3-C8207DCB18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 angel visits Mary.</a:t>
            </a:r>
          </a:p>
          <a:p>
            <a:r>
              <a:rPr lang="en-GB" dirty="0">
                <a:solidFill>
                  <a:schemeClr val="bg1"/>
                </a:solidFill>
              </a:rPr>
              <a:t>Mary visits her relatives, Elizabeth and Zechariah.</a:t>
            </a:r>
          </a:p>
          <a:p>
            <a:r>
              <a:rPr lang="en-GB" dirty="0">
                <a:solidFill>
                  <a:schemeClr val="bg1"/>
                </a:solidFill>
              </a:rPr>
              <a:t>An angel of God visits Joseph.</a:t>
            </a:r>
          </a:p>
          <a:p>
            <a:r>
              <a:rPr lang="en-GB" dirty="0">
                <a:solidFill>
                  <a:schemeClr val="bg1"/>
                </a:solidFill>
              </a:rPr>
              <a:t>Joseph and Mary travel to Bethlehem.</a:t>
            </a:r>
          </a:p>
          <a:p>
            <a:r>
              <a:rPr lang="en-GB" dirty="0">
                <a:solidFill>
                  <a:schemeClr val="bg1"/>
                </a:solidFill>
              </a:rPr>
              <a:t>There’s no room left at the inn.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44B8C7-20E4-4FAE-8C1B-1C3407613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9827" y="1563757"/>
            <a:ext cx="5287616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6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15CEEE-890F-4C75-B944-BC53E3D67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5" y="274574"/>
            <a:ext cx="10241280" cy="10241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CC5BA5-07A8-45C0-8336-625E8DFEA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87805"/>
            <a:ext cx="8468139" cy="62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8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BAB5-FA0A-4D4C-B415-40D013C4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us pray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5260-28E9-4F09-8615-FD5EAD531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 dirty="0"/>
              <a:t>Dear Heavenly Father</a:t>
            </a:r>
            <a:br>
              <a:rPr lang="en-GB" sz="4000" dirty="0"/>
            </a:br>
            <a:r>
              <a:rPr lang="en-GB" sz="4000" b="1" dirty="0"/>
              <a:t>Friend of all children</a:t>
            </a:r>
            <a:br>
              <a:rPr lang="en-GB" sz="4000" dirty="0"/>
            </a:br>
            <a:r>
              <a:rPr lang="en-GB" sz="4000" b="1" dirty="0"/>
              <a:t>Bless our school at Henley</a:t>
            </a:r>
            <a:br>
              <a:rPr lang="en-GB" sz="4000" dirty="0"/>
            </a:br>
            <a:r>
              <a:rPr lang="en-GB" sz="4000" b="1" dirty="0"/>
              <a:t>All the children and staff who work here</a:t>
            </a:r>
            <a:br>
              <a:rPr lang="en-GB" sz="4000" dirty="0"/>
            </a:br>
            <a:r>
              <a:rPr lang="en-GB" sz="4000" b="1" dirty="0"/>
              <a:t>Help us do our best</a:t>
            </a:r>
            <a:br>
              <a:rPr lang="en-GB" sz="4000" dirty="0"/>
            </a:br>
            <a:r>
              <a:rPr lang="en-GB" sz="4000" b="1" dirty="0"/>
              <a:t>Be kind to one another</a:t>
            </a:r>
            <a:br>
              <a:rPr lang="en-GB" sz="4000" dirty="0"/>
            </a:br>
            <a:r>
              <a:rPr lang="en-GB" sz="4000" b="1" dirty="0"/>
              <a:t>And to be cheerful all day long</a:t>
            </a:r>
            <a:br>
              <a:rPr lang="en-GB" sz="4000" dirty="0"/>
            </a:br>
            <a:r>
              <a:rPr lang="en-GB" sz="4000" b="1" i="1" dirty="0"/>
              <a:t>Amen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1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E847-57DB-4B5F-9098-D10F9B45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340D-35AB-4D90-BBC0-3584E5ED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1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B833-0FCF-481F-AA39-F37BD1B1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Sophie and Alfie - The Gathering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DDCDE-074C-4435-AC0B-B18B52656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3189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6594" y="6140441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Jesus light of the world is here.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oup of lit candles&#10;&#10;Description automatically generated with medium confidence">
            <a:extLst>
              <a:ext uri="{FF2B5EF4-FFF2-40B4-BE49-F238E27FC236}">
                <a16:creationId xmlns:a16="http://schemas.microsoft.com/office/drawing/2014/main" id="{E3F7452B-14F1-154F-B208-8AB99B3D4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021" b="8144"/>
          <a:stretch/>
        </p:blipFill>
        <p:spPr>
          <a:xfrm>
            <a:off x="1899138" y="227762"/>
            <a:ext cx="8648282" cy="3973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1772" y="420144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/>
              <a:t>God’s love brings light to the world and we light 3 candles to remember God is Father, Son and Holy Spirit. The Trinity.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FAD38-7EB8-43B0-9B32-B246107BF4F1}"/>
              </a:ext>
            </a:extLst>
          </p:cNvPr>
          <p:cNvSpPr txBox="1"/>
          <p:nvPr/>
        </p:nvSpPr>
        <p:spPr>
          <a:xfrm>
            <a:off x="4286152" y="45593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</a:rPr>
              <a:t>LIGHTING THE CANDLES </a:t>
            </a:r>
          </a:p>
        </p:txBody>
      </p:sp>
    </p:spTree>
    <p:extLst>
      <p:ext uri="{BB962C8B-B14F-4D97-AF65-F5344CB8AC3E}">
        <p14:creationId xmlns:p14="http://schemas.microsoft.com/office/powerpoint/2010/main" val="4814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332657"/>
            <a:ext cx="7992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We welcome the Bible; it guides us in everything we try to do.</a:t>
            </a: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800" b="1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4B9943F-2CD7-0E4B-AB66-383A9C60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9856" y="1844824"/>
            <a:ext cx="2376264" cy="3168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2E892-AADC-A54C-98E3-B86C54D0174E}"/>
              </a:ext>
            </a:extLst>
          </p:cNvPr>
          <p:cNvSpPr txBox="1"/>
          <p:nvPr/>
        </p:nvSpPr>
        <p:spPr>
          <a:xfrm>
            <a:off x="2678313" y="5301208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welcome God’s words</a:t>
            </a:r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918" y="40466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We welcome the cross; it reminds us of what Jesus gave for us.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4AFEFE22-613B-B648-A351-D5FBE379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9568" y="1988841"/>
            <a:ext cx="2776514" cy="433003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36DB3-4EEB-2142-9E81-5A602DB79808}"/>
              </a:ext>
            </a:extLst>
          </p:cNvPr>
          <p:cNvSpPr txBox="1"/>
          <p:nvPr/>
        </p:nvSpPr>
        <p:spPr>
          <a:xfrm>
            <a:off x="1690304" y="4869161"/>
            <a:ext cx="58442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thank you Jesus.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C5-1FAD-421B-93EC-8D849BED2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2400">
                <a:solidFill>
                  <a:schemeClr val="bg1"/>
                </a:solidFill>
                <a:latin typeface="Broadway" panose="04040905080B02020502" pitchFamily="82" charset="0"/>
              </a:rPr>
              <a:t>The </a:t>
            </a:r>
            <a:br>
              <a:rPr lang="en-GB" sz="12400">
                <a:solidFill>
                  <a:schemeClr val="bg1"/>
                </a:solidFill>
                <a:latin typeface="Broadway" panose="04040905080B02020502" pitchFamily="82" charset="0"/>
              </a:rPr>
            </a:br>
            <a:r>
              <a:rPr lang="en-GB" sz="12400">
                <a:solidFill>
                  <a:schemeClr val="bg1"/>
                </a:solidFill>
                <a:latin typeface="Broadway" panose="04040905080B02020502" pitchFamily="82" charset="0"/>
              </a:rPr>
              <a:t>Nativity</a:t>
            </a:r>
            <a:endParaRPr lang="en-GB" sz="1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C009-1000-4215-9A56-15D1963EC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By Eden Cox and Frankie </a:t>
            </a:r>
            <a:r>
              <a:rPr lang="en-GB" sz="4400" dirty="0" err="1">
                <a:solidFill>
                  <a:schemeClr val="bg1"/>
                </a:solidFill>
              </a:rPr>
              <a:t>Attridge</a:t>
            </a:r>
            <a:r>
              <a:rPr lang="en-GB" sz="4400" dirty="0">
                <a:solidFill>
                  <a:schemeClr val="bg1"/>
                </a:solidFill>
              </a:rPr>
              <a:t>!</a:t>
            </a:r>
          </a:p>
          <a:p>
            <a:r>
              <a:rPr lang="en-GB" sz="2200" dirty="0">
                <a:solidFill>
                  <a:schemeClr val="bg1"/>
                </a:solidFill>
                <a:highlight>
                  <a:srgbClr val="FFFF00"/>
                </a:highlight>
                <a:hlinkClick r:id="rId3"/>
              </a:rPr>
              <a:t>https://www.youtube.com/watch?v=nwSV-b9vAUQ</a:t>
            </a:r>
            <a:r>
              <a:rPr lang="en-GB" sz="2200" dirty="0">
                <a:solidFill>
                  <a:schemeClr val="bg1"/>
                </a:solidFill>
                <a:highlight>
                  <a:srgbClr val="FFFF00"/>
                </a:highlight>
              </a:rPr>
              <a:t> (FROM 35 SECONDS</a:t>
            </a:r>
            <a:r>
              <a:rPr lang="en-GB" sz="4400" dirty="0">
                <a:solidFill>
                  <a:schemeClr val="bg1"/>
                </a:solidFill>
              </a:rPr>
              <a:t>)</a:t>
            </a:r>
          </a:p>
          <a:p>
            <a:endParaRPr lang="en-GB" sz="4400" dirty="0">
              <a:solidFill>
                <a:schemeClr val="bg1"/>
              </a:solidFill>
            </a:endParaRPr>
          </a:p>
          <a:p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D150-3DA9-40E1-911D-13A995780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3"/>
            <a:ext cx="9144000" cy="19613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Why is the Nativity called the Nativity?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EE4F1-1027-43C5-848A-82E78F126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446" y="3149736"/>
            <a:ext cx="7248940" cy="4903304"/>
          </a:xfrm>
        </p:spPr>
        <p:txBody>
          <a:bodyPr/>
          <a:lstStyle/>
          <a:p>
            <a:r>
              <a:rPr lang="en-GB" sz="3400" dirty="0">
                <a:solidFill>
                  <a:schemeClr val="bg1"/>
                </a:solidFill>
              </a:rPr>
              <a:t>The Nativity is called the Nativity because in Latin it translates to</a:t>
            </a:r>
          </a:p>
          <a:p>
            <a:r>
              <a:rPr lang="en-GB" sz="3400" dirty="0">
                <a:solidFill>
                  <a:schemeClr val="bg1"/>
                </a:solidFill>
              </a:rPr>
              <a:t>‘Born’.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06335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BA65-E3CA-4905-92AE-9822B04E5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1091"/>
            <a:ext cx="9144000" cy="900387"/>
          </a:xfrm>
        </p:spPr>
        <p:txBody>
          <a:bodyPr>
            <a:normAutofit/>
          </a:bodyPr>
          <a:lstStyle/>
          <a:p>
            <a:r>
              <a:rPr lang="en-GB" sz="3500" dirty="0">
                <a:solidFill>
                  <a:schemeClr val="bg1"/>
                </a:solidFill>
                <a:latin typeface="Arial Black" panose="020B0A04020102020204" pitchFamily="34" charset="0"/>
              </a:rPr>
              <a:t>What is the Nativity About?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2E637-412E-4611-ABC1-9A28C9A8B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11" y="2600892"/>
            <a:ext cx="7216726" cy="3392557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  <a:latin typeface="Georgia" panose="02040502050405020303" pitchFamily="18" charset="0"/>
              </a:rPr>
              <a:t>The Nativity story is about Jesus being born to his mother Mary in a stable surrounded by the three Wise Men, Angel Gabriel and the animals.</a:t>
            </a:r>
          </a:p>
          <a:p>
            <a:r>
              <a:rPr lang="en-GB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BB848-4B42-499E-8AFA-B33F94576121}"/>
              </a:ext>
            </a:extLst>
          </p:cNvPr>
          <p:cNvSpPr/>
          <p:nvPr/>
        </p:nvSpPr>
        <p:spPr>
          <a:xfrm>
            <a:off x="659958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169BF2-50D4-40B3-A6EA-45FD7FA04188}"/>
              </a:ext>
            </a:extLst>
          </p:cNvPr>
          <p:cNvSpPr/>
          <p:nvPr/>
        </p:nvSpPr>
        <p:spPr>
          <a:xfrm>
            <a:off x="45934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361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D150-3DA9-40E1-911D-13A995780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3"/>
            <a:ext cx="9144000" cy="19613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we celebrate Jesus’s birth?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203E19-EB38-451C-AA2B-6D97F4D5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84" y="1842354"/>
            <a:ext cx="2228850" cy="2047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6F339-AE73-46AD-B9BB-B25319709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395" y="3602281"/>
            <a:ext cx="1847850" cy="2466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74D436-5D15-401C-B981-FBE0747FD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606" y="2593286"/>
            <a:ext cx="2247900" cy="2038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83D3A-B6FA-44A1-B096-F23C34918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4617" y="184235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61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282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Broadway</vt:lpstr>
      <vt:lpstr>Calibri</vt:lpstr>
      <vt:lpstr>Calibri Light</vt:lpstr>
      <vt:lpstr>Comic Sans MS</vt:lpstr>
      <vt:lpstr>Georgia</vt:lpstr>
      <vt:lpstr>Office Theme</vt:lpstr>
      <vt:lpstr>Welcome </vt:lpstr>
      <vt:lpstr>Sophie and Alfie - The Gathering</vt:lpstr>
      <vt:lpstr>PowerPoint Presentation</vt:lpstr>
      <vt:lpstr>PowerPoint Presentation</vt:lpstr>
      <vt:lpstr>PowerPoint Presentation</vt:lpstr>
      <vt:lpstr>The  Nativity</vt:lpstr>
      <vt:lpstr>Why is the Nativity called the Nativity?</vt:lpstr>
      <vt:lpstr>What is the Nativity About?</vt:lpstr>
      <vt:lpstr>How do we celebrate Jesus’s birth? </vt:lpstr>
      <vt:lpstr>PowerPoint Presentation</vt:lpstr>
      <vt:lpstr>What are the main events of the Nativity?</vt:lpstr>
      <vt:lpstr>PowerPoint Presentation</vt:lpstr>
      <vt:lpstr>Let us pray </vt:lpstr>
      <vt:lpstr>The Blessing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Nativity!!</dc:title>
  <dc:creator>Frankie Attridge HAP</dc:creator>
  <cp:lastModifiedBy>J Allen HAP</cp:lastModifiedBy>
  <cp:revision>20</cp:revision>
  <dcterms:created xsi:type="dcterms:W3CDTF">2022-10-07T13:26:12Z</dcterms:created>
  <dcterms:modified xsi:type="dcterms:W3CDTF">2023-05-12T13:07:52Z</dcterms:modified>
</cp:coreProperties>
</file>