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322" r:id="rId4"/>
    <p:sldId id="323" r:id="rId5"/>
    <p:sldId id="324" r:id="rId6"/>
    <p:sldId id="256" r:id="rId7"/>
    <p:sldId id="258" r:id="rId8"/>
    <p:sldId id="257" r:id="rId9"/>
    <p:sldId id="259" r:id="rId10"/>
    <p:sldId id="260" r:id="rId11"/>
    <p:sldId id="261" r:id="rId12"/>
    <p:sldId id="293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4FF"/>
    <a:srgbClr val="DE83ED"/>
    <a:srgbClr val="F1B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9FFD-0496-40EE-91D2-520895D0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A353F-6F6B-4EDC-8F75-DE2110153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697E0-E50D-4B4C-97A1-AA345D35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A256C-6742-4921-AE5E-F027DA04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C6A7C-4747-4A13-9A2A-CB7C80FC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3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1851-2474-4BDF-8C2B-0D146729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84BD8-7A28-4B67-A15C-071664A35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70EE-D20F-456E-B3C5-467DD115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9B5E-7D30-4384-8ACB-9315E170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88FA-D344-4339-A8E0-5C436D4F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5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09CB4-8BD6-495D-9EEA-E2201172B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B95AB-EA54-4A1E-804A-40AE6A280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1EEA-F878-401E-9471-12DACECE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C59D-F4FF-4627-97D6-54429E3E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0A8A-6027-4CD6-B3C4-AAAAF762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BDE4-505B-4D24-BF0E-BC30BB4A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A4688-F796-4DB9-8002-C90E09FE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5FDF-F3E9-4515-9AC5-98A7920D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5A29C-FC65-4C34-BF48-C0A2DA59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463F3-3961-4EAC-B767-4ADF2C5C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4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6A5F-0FC5-484D-9172-E0B3EE94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1E363-09DB-4600-AD8A-5632EAFE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3542-F834-440A-95F0-54912835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32B99-8C81-4BF3-9F12-FA9285BB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E5BD-58D2-442C-BBD4-6BAE600D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9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45C6-6BE2-49A0-83BC-03CECC1A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FB38-ADA4-4886-8F84-9E1F2571A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940D2-DC67-4DC1-9849-3215C63B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DD8D8-5BA0-4668-A8F1-EEE20C6D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C2DB-F527-4A58-B4B1-248DA9F9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79D8A-2D25-4BAE-BD2A-3AA0CD3D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4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75F2-818F-42A9-9771-35A605B4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4FD57-7C83-43F7-A29F-1AB17D92C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3FCD5-8429-47F5-B161-B42C08E89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34989-BA92-4B58-8919-38A5C99EE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93A3D-BA2C-469A-AA12-F7C223333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84CA4-12C0-4C60-A1C8-49CB13E2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9E1AC-A997-497A-A26A-11C6E744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5D89F-8F3D-42E7-AFA2-CFED995A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0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E66E-D048-4DED-A000-C6D3432D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1B29C-5EA5-48B5-A446-E06CC993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CB417-FED5-40DD-9870-B3F73A92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3CA7C-BE2E-48AC-A25E-F8EC30CE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9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4D068-F7A8-4A89-9FE9-E1F31423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8207F-F130-4F5D-A3F5-D0472794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CD067-F3A6-4F5B-A247-E204A543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A93D-B117-416D-A9D7-4CAB39E4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BB654-0BA8-4D6F-8706-0F32EB34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2629E-5920-4B7A-90EB-883FA9E65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8E6F4-8149-485C-AE74-E73DCDB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D71A-892B-44F7-978C-ACF44DBE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EC2F6-C460-4436-AFC9-1A11C1D2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1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E5CE-E95B-465D-971A-CDCD91AE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86547-8C94-435F-A3F7-B80D605CD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605C8-BBFF-4007-815F-8B42F7F52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86D98-9F76-46E3-A3FF-AC0EF14B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999B-6123-4642-AF3A-C40E7A6C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531B-436C-4115-B577-1F318241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2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8E78A-A9C2-4657-AC7A-8790CA95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59E-C3C8-4E48-90D9-5E7777CB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DB06-09E9-4333-BE91-61E4870D3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D2D4-C800-4D93-9AAD-4D043D0DC208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85DC8-86A4-41A6-8F97-5AFEA05FC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C1D7-DA0D-426D-80FE-7EE6C192A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A57E-1377-49C4-866F-6C1850EAD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1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mily-frame-togetherness-boy-278966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9763&amp;picture=3-candles-burning&amp;larg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994&amp;picture=bib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%C3%ADa_Cristina_G%C3%B3me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bie.photography/nature/slides/golden_cane_palm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F48-310B-435B-8EA0-59D33C6B3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5F72-137B-4C19-81E4-9E86424C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Head Boy and Head Girl </a:t>
            </a:r>
          </a:p>
        </p:txBody>
      </p:sp>
    </p:spTree>
    <p:extLst>
      <p:ext uri="{BB962C8B-B14F-4D97-AF65-F5344CB8AC3E}">
        <p14:creationId xmlns:p14="http://schemas.microsoft.com/office/powerpoint/2010/main" val="29671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E83ED"/>
            </a:gs>
            <a:gs pos="100000">
              <a:srgbClr val="BDF4FF"/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9093-6C7B-4816-9031-5F410833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61B4-C828-459B-8210-AA0EADC5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2 things you can tell me about Palm Sunday?</a:t>
            </a:r>
          </a:p>
          <a:p>
            <a:r>
              <a:rPr lang="en-GB" dirty="0"/>
              <a:t>Palm Sunday is a Christian moveable feast that falls on the Sunday before Easter. The feast </a:t>
            </a:r>
            <a:r>
              <a:rPr lang="en-GB" b="1" dirty="0"/>
              <a:t>commemorates Christ's triumphal entry into Jerusalem</a:t>
            </a:r>
            <a:r>
              <a:rPr lang="en-GB" dirty="0"/>
              <a:t>, an event mentioned in each of the four canonical Gospels. Palm Sunday marks the first day of Holy Week.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49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BDF4FF"/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1E57-28C5-4F6D-9922-78264051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87F78-0B55-4B56-B153-18FB615B52E6}"/>
              </a:ext>
            </a:extLst>
          </p:cNvPr>
          <p:cNvSpPr/>
          <p:nvPr/>
        </p:nvSpPr>
        <p:spPr>
          <a:xfrm>
            <a:off x="2363372" y="1951671"/>
            <a:ext cx="8229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According to Christians, </a:t>
            </a:r>
            <a:r>
              <a:rPr lang="en-GB" sz="3200" b="1" dirty="0"/>
              <a:t>Palm Sunday is a celebration for </a:t>
            </a:r>
            <a:r>
              <a:rPr lang="en-GB" sz="3200" b="1" dirty="0" err="1"/>
              <a:t>honoring</a:t>
            </a:r>
            <a:r>
              <a:rPr lang="en-GB" sz="3200" b="1" dirty="0"/>
              <a:t> Jesus Christ's victorious entry into Jerusalem</a:t>
            </a:r>
            <a:r>
              <a:rPr lang="en-GB" sz="3200" dirty="0"/>
              <a:t>. While this was a joyful, special occasion for his followers, this event took place towards the end of his days on Earth before being crucified.</a:t>
            </a:r>
          </a:p>
        </p:txBody>
      </p:sp>
    </p:spTree>
    <p:extLst>
      <p:ext uri="{BB962C8B-B14F-4D97-AF65-F5344CB8AC3E}">
        <p14:creationId xmlns:p14="http://schemas.microsoft.com/office/powerpoint/2010/main" val="33288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BAB5-FA0A-4D4C-B415-40D013C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260-28E9-4F09-8615-FD5EAD5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dirty="0"/>
              <a:t>Dear Heavenly Father</a:t>
            </a:r>
            <a:br>
              <a:rPr lang="en-GB" sz="4000" dirty="0"/>
            </a:br>
            <a:r>
              <a:rPr lang="en-GB" sz="4000" b="1" dirty="0"/>
              <a:t>Friend of all children</a:t>
            </a:r>
            <a:br>
              <a:rPr lang="en-GB" sz="4000" dirty="0"/>
            </a:br>
            <a:r>
              <a:rPr lang="en-GB" sz="4000" b="1" dirty="0"/>
              <a:t>Bless our school at Henley</a:t>
            </a:r>
            <a:br>
              <a:rPr lang="en-GB" sz="4000" dirty="0"/>
            </a:br>
            <a:r>
              <a:rPr lang="en-GB" sz="4000" b="1" dirty="0"/>
              <a:t>All the children and staff who work here</a:t>
            </a:r>
            <a:br>
              <a:rPr lang="en-GB" sz="4000" dirty="0"/>
            </a:br>
            <a:r>
              <a:rPr lang="en-GB" sz="4000" b="1" dirty="0"/>
              <a:t>Help us do our best</a:t>
            </a:r>
            <a:br>
              <a:rPr lang="en-GB" sz="4000" dirty="0"/>
            </a:br>
            <a:r>
              <a:rPr lang="en-GB" sz="4000" b="1" dirty="0"/>
              <a:t>Be kind to one another</a:t>
            </a:r>
            <a:br>
              <a:rPr lang="en-GB" sz="4000" dirty="0"/>
            </a:br>
            <a:r>
              <a:rPr lang="en-GB" sz="4000" b="1" dirty="0"/>
              <a:t>And to be cheerful all day long</a:t>
            </a:r>
            <a:br>
              <a:rPr lang="en-GB" sz="4000" dirty="0"/>
            </a:br>
            <a:r>
              <a:rPr lang="en-GB" sz="4000" b="1" i="1" dirty="0"/>
              <a:t>Amen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E847-57DB-4B5F-9098-D10F9B4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340D-35AB-4D90-BBC0-3584E5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833-0FCF-481F-AA39-F37BD1B1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Sophie and Alfie - The Gathering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DDCDE-074C-4435-AC0B-B18B5265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18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594" y="614044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Jesus light of the world is here.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E3F7452B-14F1-154F-B208-8AB99B3D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21" b="8144"/>
          <a:stretch/>
        </p:blipFill>
        <p:spPr>
          <a:xfrm>
            <a:off x="1899138" y="227762"/>
            <a:ext cx="8648282" cy="3973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1772" y="4201449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God’s love brings light to the world and we light 3 candles to remember God is Father, Son and Holy Spirit. The Trinity.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FAD38-7EB8-43B0-9B32-B246107BF4F1}"/>
              </a:ext>
            </a:extLst>
          </p:cNvPr>
          <p:cNvSpPr txBox="1"/>
          <p:nvPr/>
        </p:nvSpPr>
        <p:spPr>
          <a:xfrm>
            <a:off x="4286152" y="45593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LIGHTING THE CANDLES </a:t>
            </a:r>
          </a:p>
        </p:txBody>
      </p:sp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332657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We welcome the Bible; it guides us in everything we try to do.</a:t>
            </a: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8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9943F-2CD7-0E4B-AB66-383A9C60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856" y="1844824"/>
            <a:ext cx="2376264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2E892-AADC-A54C-98E3-B86C54D0174E}"/>
              </a:ext>
            </a:extLst>
          </p:cNvPr>
          <p:cNvSpPr txBox="1"/>
          <p:nvPr/>
        </p:nvSpPr>
        <p:spPr>
          <a:xfrm>
            <a:off x="2678313" y="530120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God’s words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918" y="40466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We welcome the cross; it reminds us of what Jesus gave for us.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4AFEFE22-613B-B648-A351-D5FBE379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9568" y="1988841"/>
            <a:ext cx="2776514" cy="43300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6DB3-4EEB-2142-9E81-5A602DB79808}"/>
              </a:ext>
            </a:extLst>
          </p:cNvPr>
          <p:cNvSpPr txBox="1"/>
          <p:nvPr/>
        </p:nvSpPr>
        <p:spPr>
          <a:xfrm>
            <a:off x="1690304" y="4869161"/>
            <a:ext cx="584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you Jesus.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04A0-5D2D-4248-9537-FEA19134D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Palm Sunday</a:t>
            </a:r>
            <a:br>
              <a:rPr lang="en-GB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en-GB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31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(SOPHIE B AND GRACE)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3658C-4A51-4852-931E-0FB730373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SSSSSSSSSSSSSSSSS</a:t>
            </a:r>
          </a:p>
        </p:txBody>
      </p:sp>
      <p:pic>
        <p:nvPicPr>
          <p:cNvPr id="1026" name="Picture 2" descr="https://encrypted-tbn0.gstatic.com/images?q=tbn:ANd9GcSzuQQEgspqBF4nS0NL5h7-JsmGkVPhsmDDItuXsPRxG3j5FreBbV1sayr3yg:https://hips.hearstapps.com/hmg-prod/images/when-is-palm-sunday-1581447856.jpg&amp;s">
            <a:extLst>
              <a:ext uri="{FF2B5EF4-FFF2-40B4-BE49-F238E27FC236}">
                <a16:creationId xmlns:a16="http://schemas.microsoft.com/office/drawing/2014/main" id="{36D7B62C-0A95-41DA-A111-AF796D78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33" y="3429000"/>
            <a:ext cx="4177333" cy="27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18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83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4FA-CCEA-4082-93A6-BFE2E77E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93"/>
            <a:ext cx="10515600" cy="18735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E339-4220-4834-80F1-48FD4F43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Palm Sunday is the day before </a:t>
            </a:r>
            <a:r>
              <a:rPr lang="en-GB" dirty="0" err="1"/>
              <a:t>easter</a:t>
            </a:r>
            <a:endParaRPr lang="en-GB" dirty="0"/>
          </a:p>
          <a:p>
            <a:r>
              <a:rPr lang="en-GB" dirty="0"/>
              <a:t>It was when people used to wave palm leaves when </a:t>
            </a:r>
            <a:r>
              <a:rPr lang="en-GB" dirty="0" err="1"/>
              <a:t>jesus</a:t>
            </a:r>
            <a:r>
              <a:rPr lang="en-GB" dirty="0"/>
              <a:t> walked past.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95E34-0D51-4567-B306-660279858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50564" y="3360893"/>
            <a:ext cx="4563070" cy="31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F078-AB0D-4718-A248-7F31AB8F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31" y="322921"/>
            <a:ext cx="10515600" cy="1325563"/>
          </a:xfrm>
        </p:spPr>
        <p:txBody>
          <a:bodyPr/>
          <a:lstStyle/>
          <a:p>
            <a:r>
              <a:rPr lang="en-GB" dirty="0"/>
              <a:t>https://youtu.be/lTmbTuutBgg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32D1-96E5-4977-A02A-9FC59B397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2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0000">
              <a:srgbClr val="F1BE9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148E-D819-499A-8054-0D812FF9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Palm Sunday and why is it celebrated?</a:t>
            </a:r>
          </a:p>
          <a:p>
            <a:r>
              <a:rPr lang="en-GB" dirty="0"/>
              <a:t>Palm Sunday </a:t>
            </a:r>
            <a:r>
              <a:rPr lang="en-GB" b="1" dirty="0"/>
              <a:t>recalls an event in the Christian Scripture (The New Testament) of Jesus entering into Jerusalem and being greeted by the people waving palm branches</a:t>
            </a:r>
            <a:r>
              <a:rPr lang="en-GB" dirty="0"/>
              <a:t>. For Christians, it is a reminder of the welcoming of Jesus into our hearts and of our willingness to follow him.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8117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348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Comic Sans MS</vt:lpstr>
      <vt:lpstr>Office Theme</vt:lpstr>
      <vt:lpstr>Welcome </vt:lpstr>
      <vt:lpstr>Sophie and Alfie - The Gathering</vt:lpstr>
      <vt:lpstr>PowerPoint Presentation</vt:lpstr>
      <vt:lpstr>PowerPoint Presentation</vt:lpstr>
      <vt:lpstr>PowerPoint Presentation</vt:lpstr>
      <vt:lpstr>Palm Sunday  (SOPHIE B AND GRACE)</vt:lpstr>
      <vt:lpstr>PowerPoint Presentation</vt:lpstr>
      <vt:lpstr>https://youtu.be/lTmbTuutBgg</vt:lpstr>
      <vt:lpstr>PowerPoint Presentation</vt:lpstr>
      <vt:lpstr>PowerPoint Presentation</vt:lpstr>
      <vt:lpstr>PowerPoint Presentation</vt:lpstr>
      <vt:lpstr>Let us pray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Sunday</dc:title>
  <dc:creator>Eden Cox HAP</dc:creator>
  <cp:lastModifiedBy>J Allen HAP</cp:lastModifiedBy>
  <cp:revision>6</cp:revision>
  <dcterms:created xsi:type="dcterms:W3CDTF">2022-12-09T14:28:24Z</dcterms:created>
  <dcterms:modified xsi:type="dcterms:W3CDTF">2023-05-12T13:08:29Z</dcterms:modified>
</cp:coreProperties>
</file>