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96" r:id="rId3"/>
    <p:sldId id="322" r:id="rId4"/>
    <p:sldId id="323" r:id="rId5"/>
    <p:sldId id="324" r:id="rId6"/>
    <p:sldId id="256" r:id="rId7"/>
    <p:sldId id="261" r:id="rId8"/>
    <p:sldId id="262" r:id="rId9"/>
    <p:sldId id="260" r:id="rId10"/>
    <p:sldId id="263" r:id="rId11"/>
    <p:sldId id="258" r:id="rId12"/>
    <p:sldId id="257" r:id="rId13"/>
    <p:sldId id="259" r:id="rId14"/>
    <p:sldId id="2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25" autoAdjust="0"/>
    <p:restoredTop sz="86478" autoAdjust="0"/>
  </p:normalViewPr>
  <p:slideViewPr>
    <p:cSldViewPr snapToGrid="0">
      <p:cViewPr varScale="1">
        <p:scale>
          <a:sx n="66" d="100"/>
          <a:sy n="66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F639-D13D-4A58-B3B7-76C8C2555702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581A-B24F-46E8-8D19-29ABF8AB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4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B581A-B24F-46E8-8D19-29ABF8AB9E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8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26A3-5508-4223-9317-1B6A36BD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2F929-2B2A-443E-B896-BD899B4D6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998F-3BDF-404F-9E05-9E7282E5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387D6-0BBC-45A1-A073-D466639B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7C69-70EC-4064-A026-B4CD58E4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7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3FEF-B81D-4ED1-8D79-A8C532A6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A767F-D4C6-4DBA-88ED-16A3F3E88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AB4E3-DC66-4248-A031-F5935139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4FEA-7FE1-4522-9854-4CE1DF98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B8E3B-E7AE-40F0-B2ED-F05668C1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7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64374-26E8-416B-824A-41E30A9E7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C4936-F0A7-416A-B0DE-31EC04067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84FBC-F375-4888-A1DE-27090081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7B30-92C5-445C-8AEB-13C23432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76CB-FA86-4C2E-A538-190F277B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8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0CA4-98CE-4445-A5A2-E237F7D5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3D2D-4BE6-4152-9DEE-EBC650649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ABB3-1FFE-4BC6-AACD-A4B2D27C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8B0F-9642-41C8-A131-45597C8B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6B43-009E-4F3E-9609-3B6EBC59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28BF-CB67-4AAD-9EA3-95D850C2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20EB4-0406-4D4B-9929-11D3A3DE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9067F-378B-4B3C-9EBD-27678218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749-2964-4B8B-965F-17CA1AE7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8331-D7ED-46B2-A2D6-55A3A419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5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97B6-7535-4E9C-AFA3-2E42DCF4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78F38-00DA-4BAB-A843-D0654A83B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F61D-450E-42B4-9F43-FA99CAC16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DC970-28D5-43C8-A7B7-D9845ECB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27F25-F3E0-465A-A179-229C0A0B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FB256-2500-4AB9-8442-E5187693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06E8-A2E6-4E61-9823-EF7194AB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D40DB-8D32-4A0D-8EBB-36F16DD9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9CEC5-0E15-4DB3-8021-9B2C4C1A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9775-C0C4-4D63-BBD8-6282BA212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841F9-F1B9-4E7C-8903-E30846DC7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D93F4-45DE-4637-AC5F-0BF64DE3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473B3-12AA-4C70-AAE8-F6A7D312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1E625-CC2A-46EE-A807-201A8B75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2ED9-EAD9-4398-8184-FBEB83F0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A5D15-022F-4745-895C-7511D717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9C050-5473-428A-B217-C221D1F6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58B7-61B5-4015-A75B-DAAE544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7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21A64-F6EE-4D89-A5DE-E7B2A8EC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6C06A-6816-40B7-892C-2BDB2CD9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3F2A-96D4-43A6-9F9A-8E74B6D1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3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3DB4-52D2-4B1D-A6B8-8AD1A60B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1C76-2F0C-45A0-B5BD-E9CAD73B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D3694-E9C2-4D33-947E-56F81FC52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40FAB-46FE-4B5A-8410-0A268157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DDED6-B70E-4057-9CCE-364FA439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A98E4-287D-4B38-968E-DFBFE1F8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B7C2-D932-4758-B678-6A3E1734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8C2D3-22BA-4BA0-A5CC-F05310D57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A8C67-6D50-44AE-AB4C-0B9C42B07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CDEB-C4E1-46E1-A9FA-BCE79804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82CFA-3C64-4EB8-9FD4-9791078F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72B22-2EFF-477A-8BF2-C7C6C11B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4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0F6C3-CE2C-460C-B4CD-5363BF57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0583-F67A-4394-91DD-ED426F6D0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B203-BE5D-4565-8B96-43041DC9B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65A0-C0E9-4AA4-840B-508410202BF9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6A88-B201-40DE-83FA-E31723931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A806-EE01-40FF-8C2A-BC652A666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7FD8-E510-4C9D-B5D5-91A8316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sw1_0jMM4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62L1TaDI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0702&amp;picture=cross-and-dove-symbo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g"/><Relationship Id="rId7" Type="http://schemas.openxmlformats.org/officeDocument/2006/relationships/hyperlink" Target="https://freesvg.org/prismatic-floral-peace-sign-outline-2-with-backgrou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pressenza.com/2019/11/ending-violence-exploitation-ecological-destruction-and-war-creating-a-culture-of-peace/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8562-2F88-4932-A7F5-24F43214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World Peace 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6BC-1920-4C3C-A5FB-BAAE5F3D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https://www.youtube.com/watch?v=Osw1_0jMM4M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1BA67-B826-4C52-8E57-DD1AC707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33" y="2570379"/>
            <a:ext cx="489653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2C7F-83B6-4866-8153-D1CEED22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7B2A-439C-4B4A-A906-E747127AF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symbols represent peace?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898F-5E37-40B1-A129-40F85C63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70" y="2701396"/>
            <a:ext cx="5268060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EED-9425-43A4-BF34-9D640F87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https://www.youtube.com/watch?v=F62L1TaDIUk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CD4988-9757-4798-9D46-93B23A6FE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179" y="1206517"/>
            <a:ext cx="4717883" cy="265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AA921-5758-4DC1-B596-415CDBD59436}"/>
              </a:ext>
            </a:extLst>
          </p:cNvPr>
          <p:cNvSpPr txBox="1"/>
          <p:nvPr/>
        </p:nvSpPr>
        <p:spPr>
          <a:xfrm>
            <a:off x="6096000" y="1690688"/>
            <a:ext cx="4475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peace song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9B50E-E321-4C41-8F29-E0A0A738C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4" y="2762250"/>
            <a:ext cx="4717883" cy="4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C54F-D6C1-448C-BE8D-58398631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say the prayer for our school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7A9DF-DD09-44FF-9087-D3A88D16E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7596" y="1825625"/>
            <a:ext cx="2576807" cy="4351338"/>
          </a:xfrm>
        </p:spPr>
      </p:pic>
    </p:spTree>
    <p:extLst>
      <p:ext uri="{BB962C8B-B14F-4D97-AF65-F5344CB8AC3E}">
        <p14:creationId xmlns:p14="http://schemas.microsoft.com/office/powerpoint/2010/main" val="373127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B8AE-E2D0-4087-A513-204B3C6B9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International Peace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D8224-079F-4EB4-852A-7ED076CBC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22/9/2022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2B7F8-D9D7-439F-ACF8-C0BAF382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62653" y="4209183"/>
            <a:ext cx="2505347" cy="2046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7651C-65F8-4B0E-8A0A-3778455B877C}"/>
              </a:ext>
            </a:extLst>
          </p:cNvPr>
          <p:cNvSpPr txBox="1"/>
          <p:nvPr/>
        </p:nvSpPr>
        <p:spPr>
          <a:xfrm>
            <a:off x="8566810" y="5524540"/>
            <a:ext cx="1448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pressenza.com/2019/11/ending-violence-exploitation-ecological-destruction-and-war-creating-a-culture-of-peac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68BEA-292C-4F50-AFFE-2E276F2DA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67890" y="4287228"/>
            <a:ext cx="2157704" cy="2128056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Sy70vL9wgqco7bUeXIWDZD5-z3GgtUBYVrKp1pDitHncbNsd36cLQqHzDJpJs:https://www.incimages.com/uploaded_files/image/1920x1080/getty_542959856_2000133320009280405_365308.jpg&amp;s">
            <a:extLst>
              <a:ext uri="{FF2B5EF4-FFF2-40B4-BE49-F238E27FC236}">
                <a16:creationId xmlns:a16="http://schemas.microsoft.com/office/drawing/2014/main" id="{0137AA15-E245-4BF3-B5CA-309AFD87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4" y="1"/>
            <a:ext cx="11115692" cy="27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f0Hmw9Kh5r7Nx6dCgmW_UKktf5_1zEoIijgs4ns_wLyLO9n_4SbP02IbS8nE:https://cdn1.vectorstock.com/i/1000x1000/75/15/world-peace-poster-vector-38547515.jpg&amp;s">
            <a:extLst>
              <a:ext uri="{FF2B5EF4-FFF2-40B4-BE49-F238E27FC236}">
                <a16:creationId xmlns:a16="http://schemas.microsoft.com/office/drawing/2014/main" id="{D4398D6B-69B8-4D79-A911-69FFF107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4209183"/>
            <a:ext cx="2877546" cy="23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3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3413-D4F5-4C13-960C-7EE7CBDE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CABA-D1DB-4D05-B984-EC24E686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8000" dirty="0"/>
              <a:t>How can peace be shown?</a:t>
            </a:r>
          </a:p>
          <a:p>
            <a:pPr marL="0" indent="0" algn="ctr">
              <a:buNone/>
            </a:pPr>
            <a:r>
              <a:rPr lang="en-GB" sz="8000" dirty="0"/>
              <a:t>With friends? At home? Worldwide? </a:t>
            </a:r>
          </a:p>
        </p:txBody>
      </p:sp>
    </p:spTree>
    <p:extLst>
      <p:ext uri="{BB962C8B-B14F-4D97-AF65-F5344CB8AC3E}">
        <p14:creationId xmlns:p14="http://schemas.microsoft.com/office/powerpoint/2010/main" val="198144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1B76-E06B-4EC3-A91D-C964000C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F9A8-5DAC-4F36-BE58-D411C117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  What do you think peace is ?</a:t>
            </a:r>
          </a:p>
        </p:txBody>
      </p:sp>
    </p:spTree>
    <p:extLst>
      <p:ext uri="{BB962C8B-B14F-4D97-AF65-F5344CB8AC3E}">
        <p14:creationId xmlns:p14="http://schemas.microsoft.com/office/powerpoint/2010/main" val="281196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6292-AB34-4639-9F11-1E1D90F2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about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9F62-22EE-4F12-A99F-BF87C8D4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39"/>
            <a:ext cx="160790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Peace can be shown in many different way </a:t>
            </a:r>
          </a:p>
          <a:p>
            <a:pPr marL="0" indent="0">
              <a:buNone/>
            </a:pPr>
            <a:r>
              <a:rPr lang="en-GB" dirty="0"/>
              <a:t>1.No wars</a:t>
            </a:r>
          </a:p>
          <a:p>
            <a:pPr marL="0" indent="0">
              <a:buNone/>
            </a:pPr>
            <a:r>
              <a:rPr lang="en-GB" dirty="0"/>
              <a:t>2.Daily life</a:t>
            </a:r>
          </a:p>
          <a:p>
            <a:pPr marL="0" indent="0">
              <a:buNone/>
            </a:pPr>
            <a:r>
              <a:rPr lang="en-GB" dirty="0"/>
              <a:t>3.Play ground </a:t>
            </a:r>
          </a:p>
          <a:p>
            <a:pPr marL="0" indent="0">
              <a:buNone/>
            </a:pPr>
            <a:r>
              <a:rPr lang="en-GB" dirty="0"/>
              <a:t>4.At home</a:t>
            </a:r>
          </a:p>
          <a:p>
            <a:pPr marL="0" indent="0">
              <a:buNone/>
            </a:pPr>
            <a:r>
              <a:rPr lang="en-GB" dirty="0"/>
              <a:t>And many other ways </a:t>
            </a:r>
          </a:p>
          <a:p>
            <a:pPr marL="0" indent="0">
              <a:buNone/>
            </a:pPr>
            <a:r>
              <a:rPr lang="en-GB" dirty="0"/>
              <a:t>Peace is shown every day but what is it???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peace pics">
            <a:extLst>
              <a:ext uri="{FF2B5EF4-FFF2-40B4-BE49-F238E27FC236}">
                <a16:creationId xmlns:a16="http://schemas.microsoft.com/office/drawing/2014/main" id="{5A8B31F7-DBC3-4038-8A6C-D9E415AE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557689"/>
            <a:ext cx="3364366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3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270</Words>
  <Application>Microsoft Office PowerPoint</Application>
  <PresentationFormat>Widescreen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Welcome </vt:lpstr>
      <vt:lpstr>Sophie and Alfie - The Gathering</vt:lpstr>
      <vt:lpstr>PowerPoint Presentation</vt:lpstr>
      <vt:lpstr>PowerPoint Presentation</vt:lpstr>
      <vt:lpstr>PowerPoint Presentation</vt:lpstr>
      <vt:lpstr>International Peace day</vt:lpstr>
      <vt:lpstr>PowerPoint Presentation</vt:lpstr>
      <vt:lpstr>PowerPoint Presentation</vt:lpstr>
      <vt:lpstr>Information about peace</vt:lpstr>
      <vt:lpstr>What is World Peace Day? </vt:lpstr>
      <vt:lpstr>PEACE!</vt:lpstr>
      <vt:lpstr>https://www.youtube.com/watch?v=F62L1TaDIUk </vt:lpstr>
      <vt:lpstr>Let us say the prayer for our school 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Simpson HAP</dc:creator>
  <cp:lastModifiedBy>J Allen HAP</cp:lastModifiedBy>
  <cp:revision>9</cp:revision>
  <dcterms:created xsi:type="dcterms:W3CDTF">2022-09-16T13:23:32Z</dcterms:created>
  <dcterms:modified xsi:type="dcterms:W3CDTF">2023-05-12T13:08:45Z</dcterms:modified>
</cp:coreProperties>
</file>