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94" r:id="rId2"/>
    <p:sldId id="296" r:id="rId3"/>
    <p:sldId id="322" r:id="rId4"/>
    <p:sldId id="323" r:id="rId5"/>
    <p:sldId id="324" r:id="rId6"/>
    <p:sldId id="256" r:id="rId7"/>
    <p:sldId id="257" r:id="rId8"/>
    <p:sldId id="264" r:id="rId9"/>
    <p:sldId id="258" r:id="rId10"/>
    <p:sldId id="259" r:id="rId11"/>
    <p:sldId id="260" r:id="rId12"/>
    <p:sldId id="261" r:id="rId13"/>
    <p:sldId id="262" r:id="rId14"/>
    <p:sldId id="263" r:id="rId15"/>
    <p:sldId id="293" r:id="rId16"/>
    <p:sldId id="29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32D321-4FC5-4817-A527-38DDC5F99D96}"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AD56A-214C-4EDB-82B2-6A89174AF45D}" type="slidenum">
              <a:rPr lang="en-GB" smtClean="0"/>
              <a:t>‹#›</a:t>
            </a:fld>
            <a:endParaRPr lang="en-GB"/>
          </a:p>
        </p:txBody>
      </p:sp>
    </p:spTree>
    <p:extLst>
      <p:ext uri="{BB962C8B-B14F-4D97-AF65-F5344CB8AC3E}">
        <p14:creationId xmlns:p14="http://schemas.microsoft.com/office/powerpoint/2010/main" val="2860431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32D321-4FC5-4817-A527-38DDC5F99D96}" type="datetimeFigureOut">
              <a:rPr lang="en-GB" smtClean="0"/>
              <a:t>12/05/2023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AAD56A-214C-4EDB-82B2-6A89174AF45D}" type="slidenum">
              <a:rPr lang="en-GB" smtClean="0"/>
              <a:t>‹#›</a:t>
            </a:fld>
            <a:endParaRPr lang="en-GB"/>
          </a:p>
        </p:txBody>
      </p:sp>
    </p:spTree>
    <p:extLst>
      <p:ext uri="{BB962C8B-B14F-4D97-AF65-F5344CB8AC3E}">
        <p14:creationId xmlns:p14="http://schemas.microsoft.com/office/powerpoint/2010/main" val="51816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732D321-4FC5-4817-A527-38DDC5F99D96}"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AD56A-214C-4EDB-82B2-6A89174AF45D}" type="slidenum">
              <a:rPr lang="en-GB" smtClean="0"/>
              <a:t>‹#›</a:t>
            </a:fld>
            <a:endParaRPr lang="en-GB"/>
          </a:p>
        </p:txBody>
      </p:sp>
    </p:spTree>
    <p:extLst>
      <p:ext uri="{BB962C8B-B14F-4D97-AF65-F5344CB8AC3E}">
        <p14:creationId xmlns:p14="http://schemas.microsoft.com/office/powerpoint/2010/main" val="196491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732D321-4FC5-4817-A527-38DDC5F99D96}"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AD56A-214C-4EDB-82B2-6A89174AF45D}"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5248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32D321-4FC5-4817-A527-38DDC5F99D96}"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AD56A-214C-4EDB-82B2-6A89174AF45D}" type="slidenum">
              <a:rPr lang="en-GB" smtClean="0"/>
              <a:t>‹#›</a:t>
            </a:fld>
            <a:endParaRPr lang="en-GB"/>
          </a:p>
        </p:txBody>
      </p:sp>
    </p:spTree>
    <p:extLst>
      <p:ext uri="{BB962C8B-B14F-4D97-AF65-F5344CB8AC3E}">
        <p14:creationId xmlns:p14="http://schemas.microsoft.com/office/powerpoint/2010/main" val="1088920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732D321-4FC5-4817-A527-38DDC5F99D96}" type="datetimeFigureOut">
              <a:rPr lang="en-GB" smtClean="0"/>
              <a:t>12/05/2023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AD56A-214C-4EDB-82B2-6A89174AF45D}" type="slidenum">
              <a:rPr lang="en-GB" smtClean="0"/>
              <a:t>‹#›</a:t>
            </a:fld>
            <a:endParaRPr lang="en-GB"/>
          </a:p>
        </p:txBody>
      </p:sp>
    </p:spTree>
    <p:extLst>
      <p:ext uri="{BB962C8B-B14F-4D97-AF65-F5344CB8AC3E}">
        <p14:creationId xmlns:p14="http://schemas.microsoft.com/office/powerpoint/2010/main" val="1585061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732D321-4FC5-4817-A527-38DDC5F99D96}" type="datetimeFigureOut">
              <a:rPr lang="en-GB" smtClean="0"/>
              <a:t>12/05/2023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AD56A-214C-4EDB-82B2-6A89174AF45D}" type="slidenum">
              <a:rPr lang="en-GB" smtClean="0"/>
              <a:t>‹#›</a:t>
            </a:fld>
            <a:endParaRPr lang="en-GB"/>
          </a:p>
        </p:txBody>
      </p:sp>
    </p:spTree>
    <p:extLst>
      <p:ext uri="{BB962C8B-B14F-4D97-AF65-F5344CB8AC3E}">
        <p14:creationId xmlns:p14="http://schemas.microsoft.com/office/powerpoint/2010/main" val="1872076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32D321-4FC5-4817-A527-38DDC5F99D96}"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AD56A-214C-4EDB-82B2-6A89174AF45D}" type="slidenum">
              <a:rPr lang="en-GB" smtClean="0"/>
              <a:t>‹#›</a:t>
            </a:fld>
            <a:endParaRPr lang="en-GB"/>
          </a:p>
        </p:txBody>
      </p:sp>
    </p:spTree>
    <p:extLst>
      <p:ext uri="{BB962C8B-B14F-4D97-AF65-F5344CB8AC3E}">
        <p14:creationId xmlns:p14="http://schemas.microsoft.com/office/powerpoint/2010/main" val="1938692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32D321-4FC5-4817-A527-38DDC5F99D96}"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AD56A-214C-4EDB-82B2-6A89174AF45D}" type="slidenum">
              <a:rPr lang="en-GB" smtClean="0"/>
              <a:t>‹#›</a:t>
            </a:fld>
            <a:endParaRPr lang="en-GB"/>
          </a:p>
        </p:txBody>
      </p:sp>
    </p:spTree>
    <p:extLst>
      <p:ext uri="{BB962C8B-B14F-4D97-AF65-F5344CB8AC3E}">
        <p14:creationId xmlns:p14="http://schemas.microsoft.com/office/powerpoint/2010/main" val="145041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32D321-4FC5-4817-A527-38DDC5F99D96}"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AD56A-214C-4EDB-82B2-6A89174AF45D}" type="slidenum">
              <a:rPr lang="en-GB" smtClean="0"/>
              <a:t>‹#›</a:t>
            </a:fld>
            <a:endParaRPr lang="en-GB"/>
          </a:p>
        </p:txBody>
      </p:sp>
    </p:spTree>
    <p:extLst>
      <p:ext uri="{BB962C8B-B14F-4D97-AF65-F5344CB8AC3E}">
        <p14:creationId xmlns:p14="http://schemas.microsoft.com/office/powerpoint/2010/main" val="121045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32D321-4FC5-4817-A527-38DDC5F99D96}"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AD56A-214C-4EDB-82B2-6A89174AF45D}" type="slidenum">
              <a:rPr lang="en-GB" smtClean="0"/>
              <a:t>‹#›</a:t>
            </a:fld>
            <a:endParaRPr lang="en-GB"/>
          </a:p>
        </p:txBody>
      </p:sp>
    </p:spTree>
    <p:extLst>
      <p:ext uri="{BB962C8B-B14F-4D97-AF65-F5344CB8AC3E}">
        <p14:creationId xmlns:p14="http://schemas.microsoft.com/office/powerpoint/2010/main" val="292868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32D321-4FC5-4817-A527-38DDC5F99D96}" type="datetimeFigureOut">
              <a:rPr lang="en-GB" smtClean="0"/>
              <a:t>12/05/2023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AAD56A-214C-4EDB-82B2-6A89174AF45D}" type="slidenum">
              <a:rPr lang="en-GB" smtClean="0"/>
              <a:t>‹#›</a:t>
            </a:fld>
            <a:endParaRPr lang="en-GB"/>
          </a:p>
        </p:txBody>
      </p:sp>
    </p:spTree>
    <p:extLst>
      <p:ext uri="{BB962C8B-B14F-4D97-AF65-F5344CB8AC3E}">
        <p14:creationId xmlns:p14="http://schemas.microsoft.com/office/powerpoint/2010/main" val="114055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32D321-4FC5-4817-A527-38DDC5F99D96}" type="datetimeFigureOut">
              <a:rPr lang="en-GB" smtClean="0"/>
              <a:t>12/05/2023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AAD56A-214C-4EDB-82B2-6A89174AF45D}" type="slidenum">
              <a:rPr lang="en-GB" smtClean="0"/>
              <a:t>‹#›</a:t>
            </a:fld>
            <a:endParaRPr lang="en-GB"/>
          </a:p>
        </p:txBody>
      </p:sp>
    </p:spTree>
    <p:extLst>
      <p:ext uri="{BB962C8B-B14F-4D97-AF65-F5344CB8AC3E}">
        <p14:creationId xmlns:p14="http://schemas.microsoft.com/office/powerpoint/2010/main" val="222667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732D321-4FC5-4817-A527-38DDC5F99D96}" type="datetimeFigureOut">
              <a:rPr lang="en-GB" smtClean="0"/>
              <a:t>12/05/2023</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5DAAD56A-214C-4EDB-82B2-6A89174AF45D}" type="slidenum">
              <a:rPr lang="en-GB" smtClean="0"/>
              <a:t>‹#›</a:t>
            </a:fld>
            <a:endParaRPr lang="en-GB"/>
          </a:p>
        </p:txBody>
      </p:sp>
    </p:spTree>
    <p:extLst>
      <p:ext uri="{BB962C8B-B14F-4D97-AF65-F5344CB8AC3E}">
        <p14:creationId xmlns:p14="http://schemas.microsoft.com/office/powerpoint/2010/main" val="3335801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732D321-4FC5-4817-A527-38DDC5F99D96}" type="datetimeFigureOut">
              <a:rPr lang="en-GB" smtClean="0"/>
              <a:t>12/05/2023</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5DAAD56A-214C-4EDB-82B2-6A89174AF45D}" type="slidenum">
              <a:rPr lang="en-GB" smtClean="0"/>
              <a:t>‹#›</a:t>
            </a:fld>
            <a:endParaRPr lang="en-GB"/>
          </a:p>
        </p:txBody>
      </p:sp>
    </p:spTree>
    <p:extLst>
      <p:ext uri="{BB962C8B-B14F-4D97-AF65-F5344CB8AC3E}">
        <p14:creationId xmlns:p14="http://schemas.microsoft.com/office/powerpoint/2010/main" val="2469872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732D321-4FC5-4817-A527-38DDC5F99D96}" type="datetimeFigureOut">
              <a:rPr lang="en-GB" smtClean="0"/>
              <a:t>12/05/2023</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5DAAD56A-214C-4EDB-82B2-6A89174AF45D}" type="slidenum">
              <a:rPr lang="en-GB" smtClean="0"/>
              <a:t>‹#›</a:t>
            </a:fld>
            <a:endParaRPr lang="en-GB"/>
          </a:p>
        </p:txBody>
      </p:sp>
    </p:spTree>
    <p:extLst>
      <p:ext uri="{BB962C8B-B14F-4D97-AF65-F5344CB8AC3E}">
        <p14:creationId xmlns:p14="http://schemas.microsoft.com/office/powerpoint/2010/main" val="2099067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32D321-4FC5-4817-A527-38DDC5F99D96}" type="datetimeFigureOut">
              <a:rPr lang="en-GB" smtClean="0"/>
              <a:t>12/05/2023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AAD56A-214C-4EDB-82B2-6A89174AF45D}" type="slidenum">
              <a:rPr lang="en-GB" smtClean="0"/>
              <a:t>‹#›</a:t>
            </a:fld>
            <a:endParaRPr lang="en-GB"/>
          </a:p>
        </p:txBody>
      </p:sp>
    </p:spTree>
    <p:extLst>
      <p:ext uri="{BB962C8B-B14F-4D97-AF65-F5344CB8AC3E}">
        <p14:creationId xmlns:p14="http://schemas.microsoft.com/office/powerpoint/2010/main" val="1494363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732D321-4FC5-4817-A527-38DDC5F99D96}" type="datetimeFigureOut">
              <a:rPr lang="en-GB" smtClean="0"/>
              <a:t>12/05/2023</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DAAD56A-214C-4EDB-82B2-6A89174AF45D}" type="slidenum">
              <a:rPr lang="en-GB" smtClean="0"/>
              <a:t>‹#›</a:t>
            </a:fld>
            <a:endParaRPr lang="en-GB"/>
          </a:p>
        </p:txBody>
      </p:sp>
    </p:spTree>
    <p:extLst>
      <p:ext uri="{BB962C8B-B14F-4D97-AF65-F5344CB8AC3E}">
        <p14:creationId xmlns:p14="http://schemas.microsoft.com/office/powerpoint/2010/main" val="182321851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youtube.com/watch?v=AWdBKC7j6kU" TargetMode="External"/><Relationship Id="rId1" Type="http://schemas.openxmlformats.org/officeDocument/2006/relationships/slideLayout" Target="../slideLayouts/slideLayout7.xml"/><Relationship Id="rId5" Type="http://schemas.openxmlformats.org/officeDocument/2006/relationships/hyperlink" Target="https://creativecommons.org/licenses/by-nc/3.0/" TargetMode="External"/><Relationship Id="rId4" Type="http://schemas.openxmlformats.org/officeDocument/2006/relationships/hyperlink" Target="https://www.flickr.com/photos/neilsingapore/487889681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hotoeverywhere.co.uk/britain/fife/slides/church_street_st_andrews.htm"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geograph.org.uk/photo/81071" TargetMode="External"/><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family-frame-togetherness-boy-2789668/"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ublicdomainpictures.net/view-image.php?image=29763&amp;picture=3-candles-burning&amp;large=1"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publicdomainpictures.net/en/view-image.php?image=24994&amp;picture=bible"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Mar%C3%ADa_Cristina_G%C3%B3mez"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600px_St_Andrew_Cross_HEX-154782.svg"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kurmanphotos/50428568828/" TargetMode="External"/><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EF48-310B-435B-8EA0-59D33C6B3739}"/>
              </a:ext>
            </a:extLst>
          </p:cNvPr>
          <p:cNvSpPr>
            <a:spLocks noGrp="1"/>
          </p:cNvSpPr>
          <p:nvPr>
            <p:ph type="ctrTitle"/>
          </p:nvPr>
        </p:nvSpPr>
        <p:spPr/>
        <p:txBody>
          <a:bodyPr/>
          <a:lstStyle/>
          <a:p>
            <a:r>
              <a:rPr lang="en-GB" dirty="0"/>
              <a:t>Welcome </a:t>
            </a:r>
          </a:p>
        </p:txBody>
      </p:sp>
      <p:sp>
        <p:nvSpPr>
          <p:cNvPr id="3" name="Subtitle 2">
            <a:extLst>
              <a:ext uri="{FF2B5EF4-FFF2-40B4-BE49-F238E27FC236}">
                <a16:creationId xmlns:a16="http://schemas.microsoft.com/office/drawing/2014/main" id="{5DF55F72-137B-4C19-81E4-9E86424C8764}"/>
              </a:ext>
            </a:extLst>
          </p:cNvPr>
          <p:cNvSpPr>
            <a:spLocks noGrp="1"/>
          </p:cNvSpPr>
          <p:nvPr>
            <p:ph type="subTitle" idx="1"/>
          </p:nvPr>
        </p:nvSpPr>
        <p:spPr/>
        <p:txBody>
          <a:bodyPr/>
          <a:lstStyle/>
          <a:p>
            <a:r>
              <a:rPr lang="en-GB" dirty="0"/>
              <a:t>By Head Boy and Head Girl </a:t>
            </a:r>
          </a:p>
        </p:txBody>
      </p:sp>
    </p:spTree>
    <p:extLst>
      <p:ext uri="{BB962C8B-B14F-4D97-AF65-F5344CB8AC3E}">
        <p14:creationId xmlns:p14="http://schemas.microsoft.com/office/powerpoint/2010/main" val="2967173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E3FC8A-FA22-47C5-A72C-2D0D223D19D3}"/>
              </a:ext>
            </a:extLst>
          </p:cNvPr>
          <p:cNvSpPr txBox="1"/>
          <p:nvPr/>
        </p:nvSpPr>
        <p:spPr>
          <a:xfrm>
            <a:off x="437322" y="1916091"/>
            <a:ext cx="8229600" cy="461665"/>
          </a:xfrm>
          <a:prstGeom prst="rect">
            <a:avLst/>
          </a:prstGeom>
          <a:noFill/>
        </p:spPr>
        <p:txBody>
          <a:bodyPr wrap="square" rtlCol="0">
            <a:spAutoFit/>
          </a:bodyPr>
          <a:lstStyle/>
          <a:p>
            <a:r>
              <a:rPr lang="en-GB" sz="2400" dirty="0">
                <a:hlinkClick r:id="rId2"/>
              </a:rPr>
              <a:t>https://www.youtube.com/watch?v=AWdBKC7j6kU</a:t>
            </a:r>
            <a:endParaRPr lang="en-GB" sz="2400" dirty="0"/>
          </a:p>
        </p:txBody>
      </p:sp>
      <p:sp>
        <p:nvSpPr>
          <p:cNvPr id="4" name="TextBox 3">
            <a:extLst>
              <a:ext uri="{FF2B5EF4-FFF2-40B4-BE49-F238E27FC236}">
                <a16:creationId xmlns:a16="http://schemas.microsoft.com/office/drawing/2014/main" id="{8F5BB633-31B3-43C9-8580-CFD3A5333D91}"/>
              </a:ext>
            </a:extLst>
          </p:cNvPr>
          <p:cNvSpPr txBox="1"/>
          <p:nvPr/>
        </p:nvSpPr>
        <p:spPr>
          <a:xfrm>
            <a:off x="1073428" y="874643"/>
            <a:ext cx="6599583" cy="1077218"/>
          </a:xfrm>
          <a:prstGeom prst="rect">
            <a:avLst/>
          </a:prstGeom>
          <a:noFill/>
        </p:spPr>
        <p:txBody>
          <a:bodyPr wrap="square" rtlCol="0">
            <a:spAutoFit/>
          </a:bodyPr>
          <a:lstStyle/>
          <a:p>
            <a:r>
              <a:rPr lang="en-GB" sz="3200" dirty="0"/>
              <a:t>Animated story of St Andrew’s 1 minute only!</a:t>
            </a:r>
          </a:p>
        </p:txBody>
      </p:sp>
      <p:sp>
        <p:nvSpPr>
          <p:cNvPr id="6" name="TextBox 5">
            <a:extLst>
              <a:ext uri="{FF2B5EF4-FFF2-40B4-BE49-F238E27FC236}">
                <a16:creationId xmlns:a16="http://schemas.microsoft.com/office/drawing/2014/main" id="{413705F9-DA23-4E1B-89BF-FE9DFE564A90}"/>
              </a:ext>
            </a:extLst>
          </p:cNvPr>
          <p:cNvSpPr txBox="1"/>
          <p:nvPr/>
        </p:nvSpPr>
        <p:spPr>
          <a:xfrm>
            <a:off x="318052" y="3949148"/>
            <a:ext cx="8825948" cy="583095"/>
          </a:xfrm>
          <a:prstGeom prst="rect">
            <a:avLst/>
          </a:prstGeom>
          <a:noFill/>
        </p:spPr>
        <p:txBody>
          <a:bodyPr wrap="square" rtlCol="0">
            <a:spAutoFit/>
          </a:bodyPr>
          <a:lstStyle/>
          <a:p>
            <a:endParaRPr lang="en-GB" dirty="0"/>
          </a:p>
        </p:txBody>
      </p:sp>
      <p:pic>
        <p:nvPicPr>
          <p:cNvPr id="8" name="Picture 7">
            <a:extLst>
              <a:ext uri="{FF2B5EF4-FFF2-40B4-BE49-F238E27FC236}">
                <a16:creationId xmlns:a16="http://schemas.microsoft.com/office/drawing/2014/main" id="{3D1513C7-FFCB-47D8-A1D3-58FD8D9A460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0419" y="2383230"/>
            <a:ext cx="7593494" cy="4469296"/>
          </a:xfrm>
          <a:prstGeom prst="rect">
            <a:avLst/>
          </a:prstGeom>
        </p:spPr>
      </p:pic>
      <p:sp>
        <p:nvSpPr>
          <p:cNvPr id="9" name="TextBox 8">
            <a:extLst>
              <a:ext uri="{FF2B5EF4-FFF2-40B4-BE49-F238E27FC236}">
                <a16:creationId xmlns:a16="http://schemas.microsoft.com/office/drawing/2014/main" id="{EF6AD335-359D-412F-93D2-D0F83AA0DA30}"/>
              </a:ext>
            </a:extLst>
          </p:cNvPr>
          <p:cNvSpPr txBox="1"/>
          <p:nvPr/>
        </p:nvSpPr>
        <p:spPr>
          <a:xfrm>
            <a:off x="1073428" y="6858000"/>
            <a:ext cx="7593494" cy="230832"/>
          </a:xfrm>
          <a:prstGeom prst="rect">
            <a:avLst/>
          </a:prstGeom>
          <a:noFill/>
        </p:spPr>
        <p:txBody>
          <a:bodyPr wrap="square" rtlCol="0">
            <a:spAutoFit/>
          </a:bodyPr>
          <a:lstStyle/>
          <a:p>
            <a:r>
              <a:rPr lang="en-GB" sz="900">
                <a:hlinkClick r:id="rId4" tooltip="https://www.flickr.com/photos/neilsingapore/4878896811/"/>
              </a:rPr>
              <a:t>This Photo</a:t>
            </a:r>
            <a:r>
              <a:rPr lang="en-GB" sz="900"/>
              <a:t> by Unknown Author is licensed under </a:t>
            </a:r>
            <a:r>
              <a:rPr lang="en-GB" sz="900">
                <a:hlinkClick r:id="rId5" tooltip="https://creativecommons.org/licenses/by-nc/3.0/"/>
              </a:rPr>
              <a:t>CC BY-NC</a:t>
            </a:r>
            <a:endParaRPr lang="en-GB" sz="900"/>
          </a:p>
        </p:txBody>
      </p:sp>
    </p:spTree>
    <p:extLst>
      <p:ext uri="{BB962C8B-B14F-4D97-AF65-F5344CB8AC3E}">
        <p14:creationId xmlns:p14="http://schemas.microsoft.com/office/powerpoint/2010/main" val="3052064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051FEA-444F-4466-89A9-A4231503F46D}"/>
              </a:ext>
            </a:extLst>
          </p:cNvPr>
          <p:cNvSpPr txBox="1"/>
          <p:nvPr/>
        </p:nvSpPr>
        <p:spPr>
          <a:xfrm>
            <a:off x="636104" y="481459"/>
            <a:ext cx="9687339" cy="3539430"/>
          </a:xfrm>
          <a:prstGeom prst="rect">
            <a:avLst/>
          </a:prstGeom>
          <a:noFill/>
        </p:spPr>
        <p:txBody>
          <a:bodyPr wrap="square" rtlCol="0">
            <a:spAutoFit/>
          </a:bodyPr>
          <a:lstStyle/>
          <a:p>
            <a:r>
              <a:rPr lang="en-GB" sz="3200" b="1" dirty="0"/>
              <a:t>St Andrews is a beautiful Scottish town</a:t>
            </a:r>
            <a:r>
              <a:rPr lang="en-GB" sz="3200" dirty="0"/>
              <a:t> on the coast of Fife. </a:t>
            </a:r>
          </a:p>
          <a:p>
            <a:r>
              <a:rPr lang="en-GB" sz="3200" dirty="0"/>
              <a:t>Most of all, it's famous for its University (the Duke and Duchess of Cambridge attended here), its golf links and absolutely stunning coastline. Oh, and then there's the architecture here which is worth visiting in and of itself!</a:t>
            </a:r>
          </a:p>
        </p:txBody>
      </p:sp>
      <p:pic>
        <p:nvPicPr>
          <p:cNvPr id="4" name="Picture 3">
            <a:extLst>
              <a:ext uri="{FF2B5EF4-FFF2-40B4-BE49-F238E27FC236}">
                <a16:creationId xmlns:a16="http://schemas.microsoft.com/office/drawing/2014/main" id="{FB2CF64E-309C-433A-BF82-B62DF97E5EC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72492" y="3564836"/>
            <a:ext cx="5120575" cy="3167268"/>
          </a:xfrm>
          <a:prstGeom prst="rect">
            <a:avLst/>
          </a:prstGeom>
        </p:spPr>
      </p:pic>
    </p:spTree>
    <p:extLst>
      <p:ext uri="{BB962C8B-B14F-4D97-AF65-F5344CB8AC3E}">
        <p14:creationId xmlns:p14="http://schemas.microsoft.com/office/powerpoint/2010/main" val="2372029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8D08CD-86AD-48F7-93B0-5611250B4A4E}"/>
              </a:ext>
            </a:extLst>
          </p:cNvPr>
          <p:cNvSpPr txBox="1"/>
          <p:nvPr/>
        </p:nvSpPr>
        <p:spPr>
          <a:xfrm>
            <a:off x="1073426" y="742122"/>
            <a:ext cx="10827026" cy="5078313"/>
          </a:xfrm>
          <a:prstGeom prst="rect">
            <a:avLst/>
          </a:prstGeom>
          <a:noFill/>
        </p:spPr>
        <p:txBody>
          <a:bodyPr wrap="square" rtlCol="0">
            <a:spAutoFit/>
          </a:bodyPr>
          <a:lstStyle/>
          <a:p>
            <a:r>
              <a:rPr lang="en-GB" sz="3600" dirty="0"/>
              <a:t>Scotland's Winter Festival starts  on November 30. </a:t>
            </a:r>
          </a:p>
          <a:p>
            <a:endParaRPr lang="en-GB" sz="3600" dirty="0"/>
          </a:p>
          <a:p>
            <a:r>
              <a:rPr lang="en-GB" sz="3600" dirty="0"/>
              <a:t>People across the country gather together to celebrate Andrew and share good times. </a:t>
            </a:r>
          </a:p>
          <a:p>
            <a:r>
              <a:rPr lang="en-GB" sz="3600" dirty="0"/>
              <a:t>The day is usually marked with a celebration of Scottish culture, including dancing, music, food, and drink, with parties going on until the early morning hours.</a:t>
            </a:r>
          </a:p>
        </p:txBody>
      </p:sp>
      <p:sp>
        <p:nvSpPr>
          <p:cNvPr id="4" name="TextBox 3">
            <a:extLst>
              <a:ext uri="{FF2B5EF4-FFF2-40B4-BE49-F238E27FC236}">
                <a16:creationId xmlns:a16="http://schemas.microsoft.com/office/drawing/2014/main" id="{84474C6C-5997-44D7-96BC-2BB3003FEE0E}"/>
              </a:ext>
            </a:extLst>
          </p:cNvPr>
          <p:cNvSpPr txBox="1"/>
          <p:nvPr/>
        </p:nvSpPr>
        <p:spPr>
          <a:xfrm>
            <a:off x="2756452" y="6135757"/>
            <a:ext cx="445956" cy="369332"/>
          </a:xfrm>
          <a:prstGeom prst="rect">
            <a:avLst/>
          </a:prstGeom>
          <a:noFill/>
        </p:spPr>
        <p:txBody>
          <a:bodyPr wrap="none" rtlCol="0">
            <a:spAutoFit/>
          </a:bodyPr>
          <a:lstStyle/>
          <a:p>
            <a:r>
              <a:rPr lang="en-GB" dirty="0" err="1"/>
              <a:t>e.l</a:t>
            </a:r>
            <a:endParaRPr lang="en-GB" dirty="0"/>
          </a:p>
        </p:txBody>
      </p:sp>
    </p:spTree>
    <p:extLst>
      <p:ext uri="{BB962C8B-B14F-4D97-AF65-F5344CB8AC3E}">
        <p14:creationId xmlns:p14="http://schemas.microsoft.com/office/powerpoint/2010/main" val="314650962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AE7AEF-89E6-4A73-A8B5-322D1DB5AACC}"/>
              </a:ext>
            </a:extLst>
          </p:cNvPr>
          <p:cNvSpPr txBox="1"/>
          <p:nvPr/>
        </p:nvSpPr>
        <p:spPr>
          <a:xfrm>
            <a:off x="768625" y="543339"/>
            <a:ext cx="7633253" cy="369332"/>
          </a:xfrm>
          <a:prstGeom prst="rect">
            <a:avLst/>
          </a:prstGeom>
          <a:noFill/>
        </p:spPr>
        <p:txBody>
          <a:bodyPr wrap="square" rtlCol="0">
            <a:spAutoFit/>
          </a:bodyPr>
          <a:lstStyle/>
          <a:p>
            <a:endParaRPr lang="en-GB" dirty="0"/>
          </a:p>
        </p:txBody>
      </p:sp>
      <p:pic>
        <p:nvPicPr>
          <p:cNvPr id="4" name="Picture 3">
            <a:extLst>
              <a:ext uri="{FF2B5EF4-FFF2-40B4-BE49-F238E27FC236}">
                <a16:creationId xmlns:a16="http://schemas.microsoft.com/office/drawing/2014/main" id="{B50A25D0-92BB-4275-8D6F-ADB52E1C3C2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8625" y="213628"/>
            <a:ext cx="9549131" cy="6430743"/>
          </a:xfrm>
          <a:prstGeom prst="rect">
            <a:avLst/>
          </a:prstGeom>
        </p:spPr>
      </p:pic>
      <p:sp>
        <p:nvSpPr>
          <p:cNvPr id="5" name="TextBox 4">
            <a:extLst>
              <a:ext uri="{FF2B5EF4-FFF2-40B4-BE49-F238E27FC236}">
                <a16:creationId xmlns:a16="http://schemas.microsoft.com/office/drawing/2014/main" id="{8A88BE0B-2304-4862-AA2E-981689E5D96F}"/>
              </a:ext>
            </a:extLst>
          </p:cNvPr>
          <p:cNvSpPr txBox="1"/>
          <p:nvPr/>
        </p:nvSpPr>
        <p:spPr>
          <a:xfrm>
            <a:off x="3776870" y="6841560"/>
            <a:ext cx="6096000" cy="230832"/>
          </a:xfrm>
          <a:prstGeom prst="rect">
            <a:avLst/>
          </a:prstGeom>
          <a:noFill/>
        </p:spPr>
        <p:txBody>
          <a:bodyPr wrap="square" rtlCol="0">
            <a:spAutoFit/>
          </a:bodyPr>
          <a:lstStyle/>
          <a:p>
            <a:r>
              <a:rPr lang="en-GB" sz="900">
                <a:hlinkClick r:id="rId3" tooltip="https://www.geograph.org.uk/photo/81071"/>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1222475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D9BDDD-EB0E-4176-96D3-F91B4DC8CDEC}"/>
              </a:ext>
            </a:extLst>
          </p:cNvPr>
          <p:cNvSpPr txBox="1"/>
          <p:nvPr/>
        </p:nvSpPr>
        <p:spPr>
          <a:xfrm>
            <a:off x="476513" y="1850558"/>
            <a:ext cx="11238974" cy="584775"/>
          </a:xfrm>
          <a:prstGeom prst="rect">
            <a:avLst/>
          </a:prstGeom>
          <a:noFill/>
        </p:spPr>
        <p:txBody>
          <a:bodyPr wrap="none" rtlCol="0">
            <a:spAutoFit/>
          </a:bodyPr>
          <a:lstStyle/>
          <a:p>
            <a:r>
              <a:rPr lang="en-GB" sz="3200" dirty="0"/>
              <a:t>The end. Thank you for listening to Lawson Bobby Ethan </a:t>
            </a:r>
          </a:p>
        </p:txBody>
      </p:sp>
    </p:spTree>
    <p:extLst>
      <p:ext uri="{BB962C8B-B14F-4D97-AF65-F5344CB8AC3E}">
        <p14:creationId xmlns:p14="http://schemas.microsoft.com/office/powerpoint/2010/main" val="1721232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BAB5-FA0A-4D4C-B415-40D013C47FA6}"/>
              </a:ext>
            </a:extLst>
          </p:cNvPr>
          <p:cNvSpPr>
            <a:spLocks noGrp="1"/>
          </p:cNvSpPr>
          <p:nvPr>
            <p:ph type="title"/>
          </p:nvPr>
        </p:nvSpPr>
        <p:spPr/>
        <p:txBody>
          <a:bodyPr/>
          <a:lstStyle/>
          <a:p>
            <a:r>
              <a:rPr lang="en-GB" dirty="0"/>
              <a:t>Let us pray </a:t>
            </a:r>
          </a:p>
        </p:txBody>
      </p:sp>
      <p:sp>
        <p:nvSpPr>
          <p:cNvPr id="3" name="Content Placeholder 2">
            <a:extLst>
              <a:ext uri="{FF2B5EF4-FFF2-40B4-BE49-F238E27FC236}">
                <a16:creationId xmlns:a16="http://schemas.microsoft.com/office/drawing/2014/main" id="{022C5260-28E9-4F09-8615-FD5EAD531E21}"/>
              </a:ext>
            </a:extLst>
          </p:cNvPr>
          <p:cNvSpPr>
            <a:spLocks noGrp="1"/>
          </p:cNvSpPr>
          <p:nvPr>
            <p:ph idx="1"/>
          </p:nvPr>
        </p:nvSpPr>
        <p:spPr/>
        <p:txBody>
          <a:bodyPr>
            <a:normAutofit fontScale="92500" lnSpcReduction="20000"/>
          </a:bodyPr>
          <a:lstStyle/>
          <a:p>
            <a:pPr marL="0" indent="0">
              <a:buNone/>
            </a:pPr>
            <a:r>
              <a:rPr lang="en-GB" sz="4000" b="1" dirty="0"/>
              <a:t>Dear Heavenly Father</a:t>
            </a:r>
            <a:br>
              <a:rPr lang="en-GB" sz="4000" dirty="0"/>
            </a:br>
            <a:r>
              <a:rPr lang="en-GB" sz="4000" b="1" dirty="0"/>
              <a:t>Friend of all children</a:t>
            </a:r>
            <a:br>
              <a:rPr lang="en-GB" sz="4000" dirty="0"/>
            </a:br>
            <a:r>
              <a:rPr lang="en-GB" sz="4000" b="1" dirty="0"/>
              <a:t>Bless our school at Henley</a:t>
            </a:r>
            <a:br>
              <a:rPr lang="en-GB" sz="4000" dirty="0"/>
            </a:br>
            <a:r>
              <a:rPr lang="en-GB" sz="4000" b="1" dirty="0"/>
              <a:t>All the children and staff who work here</a:t>
            </a:r>
            <a:br>
              <a:rPr lang="en-GB" sz="4000" dirty="0"/>
            </a:br>
            <a:r>
              <a:rPr lang="en-GB" sz="4000" b="1" dirty="0"/>
              <a:t>Help us do our best</a:t>
            </a:r>
            <a:br>
              <a:rPr lang="en-GB" sz="4000" dirty="0"/>
            </a:br>
            <a:r>
              <a:rPr lang="en-GB" sz="4000" b="1" dirty="0"/>
              <a:t>Be kind to one another</a:t>
            </a:r>
            <a:br>
              <a:rPr lang="en-GB" sz="4000" dirty="0"/>
            </a:br>
            <a:r>
              <a:rPr lang="en-GB" sz="4000" b="1" dirty="0"/>
              <a:t>And to be cheerful all day long</a:t>
            </a:r>
            <a:br>
              <a:rPr lang="en-GB" sz="4000" dirty="0"/>
            </a:br>
            <a:r>
              <a:rPr lang="en-GB" sz="4000" b="1" i="1" dirty="0"/>
              <a:t>Amen</a:t>
            </a:r>
            <a:endParaRPr lang="en-GB" sz="4000" dirty="0"/>
          </a:p>
          <a:p>
            <a:endParaRPr lang="en-GB" dirty="0"/>
          </a:p>
        </p:txBody>
      </p:sp>
    </p:spTree>
    <p:extLst>
      <p:ext uri="{BB962C8B-B14F-4D97-AF65-F5344CB8AC3E}">
        <p14:creationId xmlns:p14="http://schemas.microsoft.com/office/powerpoint/2010/main" val="93091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FE847-57DB-4B5F-9098-D10F9B451C53}"/>
              </a:ext>
            </a:extLst>
          </p:cNvPr>
          <p:cNvSpPr>
            <a:spLocks noGrp="1"/>
          </p:cNvSpPr>
          <p:nvPr>
            <p:ph type="title"/>
          </p:nvPr>
        </p:nvSpPr>
        <p:spPr/>
        <p:txBody>
          <a:bodyPr/>
          <a:lstStyle/>
          <a:p>
            <a:r>
              <a:rPr lang="en-GB" dirty="0"/>
              <a:t>The Blessing </a:t>
            </a:r>
          </a:p>
        </p:txBody>
      </p:sp>
      <p:sp>
        <p:nvSpPr>
          <p:cNvPr id="3" name="Content Placeholder 2">
            <a:extLst>
              <a:ext uri="{FF2B5EF4-FFF2-40B4-BE49-F238E27FC236}">
                <a16:creationId xmlns:a16="http://schemas.microsoft.com/office/drawing/2014/main" id="{A685340D-35AB-4D90-BBC0-3584E5ED0876}"/>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4002517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1B833-0FCF-481F-AA39-F37BD1B10F21}"/>
              </a:ext>
            </a:extLst>
          </p:cNvPr>
          <p:cNvSpPr>
            <a:spLocks noGrp="1"/>
          </p:cNvSpPr>
          <p:nvPr>
            <p:ph type="title"/>
          </p:nvPr>
        </p:nvSpPr>
        <p:spPr/>
        <p:txBody>
          <a:bodyPr/>
          <a:lstStyle/>
          <a:p>
            <a:r>
              <a:rPr lang="en-GB" dirty="0"/>
              <a:t>Sophie and Alfie - The Gathering</a:t>
            </a:r>
          </a:p>
        </p:txBody>
      </p:sp>
      <p:pic>
        <p:nvPicPr>
          <p:cNvPr id="5" name="Content Placeholder 4">
            <a:extLst>
              <a:ext uri="{FF2B5EF4-FFF2-40B4-BE49-F238E27FC236}">
                <a16:creationId xmlns:a16="http://schemas.microsoft.com/office/drawing/2014/main" id="{467DDCDE-074C-4435-AC0B-B18B526563B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20331" y="1825625"/>
            <a:ext cx="4351338" cy="4351338"/>
          </a:xfrm>
        </p:spPr>
      </p:pic>
    </p:spTree>
    <p:extLst>
      <p:ext uri="{BB962C8B-B14F-4D97-AF65-F5344CB8AC3E}">
        <p14:creationId xmlns:p14="http://schemas.microsoft.com/office/powerpoint/2010/main" val="1331899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06594" y="6140441"/>
            <a:ext cx="7944130" cy="100065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500">
                <a:latin typeface="Calibri" panose="020F0502020204030204" pitchFamily="34" charset="0"/>
                <a:ea typeface="+mj-ea"/>
                <a:cs typeface="Calibri" panose="020F0502020204030204" pitchFamily="34" charset="0"/>
              </a:rPr>
              <a:t>Jesus light of the world is here.</a:t>
            </a:r>
          </a:p>
          <a:p>
            <a:pPr>
              <a:lnSpc>
                <a:spcPct val="90000"/>
              </a:lnSpc>
              <a:spcBef>
                <a:spcPct val="0"/>
              </a:spcBef>
              <a:spcAft>
                <a:spcPts val="600"/>
              </a:spcAft>
            </a:pPr>
            <a:endParaRPr lang="en-US" sz="3500">
              <a:solidFill>
                <a:schemeClr val="tx2"/>
              </a:solidFill>
              <a:latin typeface="+mj-lt"/>
              <a:ea typeface="+mj-ea"/>
              <a:cs typeface="+mj-cs"/>
            </a:endParaRPr>
          </a:p>
          <a:p>
            <a:pPr>
              <a:lnSpc>
                <a:spcPct val="90000"/>
              </a:lnSpc>
              <a:spcBef>
                <a:spcPct val="0"/>
              </a:spcBef>
              <a:spcAft>
                <a:spcPts val="600"/>
              </a:spcAft>
            </a:pPr>
            <a:endParaRPr lang="en-US" sz="3500">
              <a:solidFill>
                <a:schemeClr val="tx2"/>
              </a:solidFill>
              <a:latin typeface="+mj-lt"/>
              <a:ea typeface="+mj-ea"/>
              <a:cs typeface="+mj-cs"/>
            </a:endParaRPr>
          </a:p>
          <a:p>
            <a:pPr>
              <a:lnSpc>
                <a:spcPct val="90000"/>
              </a:lnSpc>
              <a:spcBef>
                <a:spcPct val="0"/>
              </a:spcBef>
              <a:spcAft>
                <a:spcPts val="600"/>
              </a:spcAft>
            </a:pPr>
            <a:endParaRPr lang="en-US" sz="3500">
              <a:solidFill>
                <a:schemeClr val="tx2"/>
              </a:solidFill>
              <a:latin typeface="+mj-lt"/>
              <a:ea typeface="+mj-ea"/>
              <a:cs typeface="+mj-cs"/>
            </a:endParaRPr>
          </a:p>
          <a:p>
            <a:pPr>
              <a:lnSpc>
                <a:spcPct val="90000"/>
              </a:lnSpc>
              <a:spcBef>
                <a:spcPct val="0"/>
              </a:spcBef>
              <a:spcAft>
                <a:spcPts val="600"/>
              </a:spcAft>
            </a:pPr>
            <a:endParaRPr lang="en-US" sz="3500">
              <a:solidFill>
                <a:schemeClr val="tx2"/>
              </a:solidFill>
              <a:latin typeface="+mj-lt"/>
              <a:ea typeface="+mj-ea"/>
              <a:cs typeface="+mj-cs"/>
            </a:endParaRPr>
          </a:p>
          <a:p>
            <a:pPr>
              <a:lnSpc>
                <a:spcPct val="90000"/>
              </a:lnSpc>
              <a:spcBef>
                <a:spcPct val="0"/>
              </a:spcBef>
              <a:spcAft>
                <a:spcPts val="600"/>
              </a:spcAft>
            </a:pPr>
            <a:endParaRPr lang="en-US" sz="3500">
              <a:solidFill>
                <a:schemeClr val="tx2"/>
              </a:solidFill>
              <a:latin typeface="+mj-lt"/>
              <a:ea typeface="+mj-ea"/>
              <a:cs typeface="+mj-cs"/>
            </a:endParaRPr>
          </a:p>
          <a:p>
            <a:pPr>
              <a:lnSpc>
                <a:spcPct val="90000"/>
              </a:lnSpc>
              <a:spcBef>
                <a:spcPct val="0"/>
              </a:spcBef>
              <a:spcAft>
                <a:spcPts val="600"/>
              </a:spcAft>
            </a:pPr>
            <a:endParaRPr lang="en-US" sz="3500">
              <a:solidFill>
                <a:schemeClr val="tx2"/>
              </a:solidFill>
              <a:latin typeface="+mj-lt"/>
              <a:ea typeface="+mj-ea"/>
              <a:cs typeface="+mj-cs"/>
            </a:endParaRPr>
          </a:p>
        </p:txBody>
      </p:sp>
      <p:pic>
        <p:nvPicPr>
          <p:cNvPr id="6" name="Picture 5" descr="A group of lit candles&#10;&#10;Description automatically generated with medium confidence">
            <a:extLst>
              <a:ext uri="{FF2B5EF4-FFF2-40B4-BE49-F238E27FC236}">
                <a16:creationId xmlns:a16="http://schemas.microsoft.com/office/drawing/2014/main" id="{E3F7452B-14F1-154F-B208-8AB99B3D419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3021" b="8144"/>
          <a:stretch/>
        </p:blipFill>
        <p:spPr>
          <a:xfrm>
            <a:off x="1899138" y="227762"/>
            <a:ext cx="8648282" cy="3973687"/>
          </a:xfrm>
          <a:prstGeom prst="rect">
            <a:avLst/>
          </a:prstGeom>
        </p:spPr>
      </p:pic>
      <p:sp>
        <p:nvSpPr>
          <p:cNvPr id="3" name="Rectangle 2"/>
          <p:cNvSpPr/>
          <p:nvPr/>
        </p:nvSpPr>
        <p:spPr>
          <a:xfrm>
            <a:off x="2081772" y="4201449"/>
            <a:ext cx="8568952" cy="1569660"/>
          </a:xfrm>
          <a:prstGeom prst="rect">
            <a:avLst/>
          </a:prstGeom>
        </p:spPr>
        <p:txBody>
          <a:bodyPr wrap="square">
            <a:spAutoFit/>
          </a:bodyPr>
          <a:lstStyle/>
          <a:p>
            <a:pPr>
              <a:spcAft>
                <a:spcPts val="600"/>
              </a:spcAft>
            </a:pPr>
            <a:r>
              <a:rPr lang="en-GB" sz="3200" b="1" dirty="0"/>
              <a:t>God’s love brings light to the world and we light 3 candles to remember God is Father, Son and Holy Spirit. The Trinity.</a:t>
            </a:r>
          </a:p>
        </p:txBody>
      </p:sp>
      <p:sp>
        <p:nvSpPr>
          <p:cNvPr id="12" name="TextBox 11">
            <a:extLst>
              <a:ext uri="{FF2B5EF4-FFF2-40B4-BE49-F238E27FC236}">
                <a16:creationId xmlns:a16="http://schemas.microsoft.com/office/drawing/2014/main" id="{54EFAD38-7EB8-43B0-9B32-B246107BF4F1}"/>
              </a:ext>
            </a:extLst>
          </p:cNvPr>
          <p:cNvSpPr txBox="1"/>
          <p:nvPr/>
        </p:nvSpPr>
        <p:spPr>
          <a:xfrm>
            <a:off x="4286152" y="455938"/>
            <a:ext cx="6094324" cy="523220"/>
          </a:xfrm>
          <a:prstGeom prst="rect">
            <a:avLst/>
          </a:prstGeom>
          <a:noFill/>
        </p:spPr>
        <p:txBody>
          <a:bodyPr wrap="square">
            <a:spAutoFit/>
          </a:bodyPr>
          <a:lstStyle/>
          <a:p>
            <a:r>
              <a:rPr lang="en-GB" sz="2800" b="1">
                <a:solidFill>
                  <a:srgbClr val="FFFF00"/>
                </a:solidFill>
              </a:rPr>
              <a:t>LIGHTING THE CANDLES </a:t>
            </a:r>
          </a:p>
        </p:txBody>
      </p:sp>
    </p:spTree>
    <p:extLst>
      <p:ext uri="{BB962C8B-B14F-4D97-AF65-F5344CB8AC3E}">
        <p14:creationId xmlns:p14="http://schemas.microsoft.com/office/powerpoint/2010/main" val="48148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7568" y="332657"/>
            <a:ext cx="7992888" cy="5139869"/>
          </a:xfrm>
          <a:prstGeom prst="rect">
            <a:avLst/>
          </a:prstGeom>
          <a:noFill/>
        </p:spPr>
        <p:txBody>
          <a:bodyPr wrap="square" rtlCol="0">
            <a:spAutoFit/>
          </a:bodyPr>
          <a:lstStyle/>
          <a:p>
            <a:r>
              <a:rPr lang="en-GB" sz="4000">
                <a:latin typeface="Calibri" panose="020F0502020204030204" pitchFamily="34" charset="0"/>
                <a:cs typeface="Calibri" panose="020F0502020204030204" pitchFamily="34" charset="0"/>
              </a:rPr>
              <a:t>We welcome the Bible; it guides us in everything we try to do.</a:t>
            </a:r>
          </a:p>
          <a:p>
            <a:endParaRPr lang="en-GB" sz="4000">
              <a:latin typeface="Comic Sans MS" panose="030F0702030302020204" pitchFamily="66" charset="0"/>
            </a:endParaRPr>
          </a:p>
          <a:p>
            <a:endParaRPr lang="en-GB" sz="4000">
              <a:latin typeface="Comic Sans MS" panose="030F0702030302020204" pitchFamily="66" charset="0"/>
            </a:endParaRPr>
          </a:p>
          <a:p>
            <a:endParaRPr lang="en-GB" sz="4000">
              <a:latin typeface="Comic Sans MS" panose="030F0702030302020204" pitchFamily="66" charset="0"/>
            </a:endParaRPr>
          </a:p>
          <a:p>
            <a:endParaRPr lang="en-GB" sz="4000">
              <a:latin typeface="Comic Sans MS" panose="030F0702030302020204" pitchFamily="66" charset="0"/>
            </a:endParaRPr>
          </a:p>
          <a:p>
            <a:endParaRPr lang="en-GB" sz="4800" b="1">
              <a:solidFill>
                <a:srgbClr val="000099"/>
              </a:solidFill>
              <a:latin typeface="Comic Sans MS" panose="030F0702030302020204" pitchFamily="66" charset="0"/>
            </a:endParaRPr>
          </a:p>
          <a:p>
            <a:endParaRPr lang="en-GB" sz="4000">
              <a:latin typeface="Comic Sans MS" panose="030F0702030302020204" pitchFamily="66" charset="0"/>
            </a:endParaRPr>
          </a:p>
        </p:txBody>
      </p:sp>
      <p:pic>
        <p:nvPicPr>
          <p:cNvPr id="4" name="Picture 3" descr="A picture containing text&#10;&#10;Description automatically generated">
            <a:extLst>
              <a:ext uri="{FF2B5EF4-FFF2-40B4-BE49-F238E27FC236}">
                <a16:creationId xmlns:a16="http://schemas.microsoft.com/office/drawing/2014/main" id="{64B9943F-2CD7-0E4B-AB66-383A9C60FC4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99856" y="1844824"/>
            <a:ext cx="2376264" cy="3168352"/>
          </a:xfrm>
          <a:prstGeom prst="rect">
            <a:avLst/>
          </a:prstGeom>
        </p:spPr>
      </p:pic>
      <p:sp>
        <p:nvSpPr>
          <p:cNvPr id="5" name="TextBox 4">
            <a:extLst>
              <a:ext uri="{FF2B5EF4-FFF2-40B4-BE49-F238E27FC236}">
                <a16:creationId xmlns:a16="http://schemas.microsoft.com/office/drawing/2014/main" id="{F8D2E892-AADC-A54C-98E3-B86C54D0174E}"/>
              </a:ext>
            </a:extLst>
          </p:cNvPr>
          <p:cNvSpPr txBox="1"/>
          <p:nvPr/>
        </p:nvSpPr>
        <p:spPr>
          <a:xfrm>
            <a:off x="2678313" y="5301208"/>
            <a:ext cx="7992888" cy="1046440"/>
          </a:xfrm>
          <a:prstGeom prst="rect">
            <a:avLst/>
          </a:prstGeom>
          <a:noFill/>
        </p:spPr>
        <p:txBody>
          <a:bodyPr wrap="square" rtlCol="0">
            <a:spAutoFit/>
          </a:bodyPr>
          <a:lstStyle/>
          <a:p>
            <a:r>
              <a:rPr lang="en-GB" sz="4400" b="1">
                <a:solidFill>
                  <a:srgbClr val="000099"/>
                </a:solidFill>
                <a:latin typeface="Calibri" panose="020F0502020204030204" pitchFamily="34" charset="0"/>
                <a:cs typeface="Calibri" panose="020F0502020204030204" pitchFamily="34" charset="0"/>
              </a:rPr>
              <a:t>We welcome God’s words</a:t>
            </a:r>
            <a:r>
              <a:rPr lang="en-GB" sz="4400">
                <a:latin typeface="Calibri" panose="020F0502020204030204" pitchFamily="34" charset="0"/>
                <a:cs typeface="Calibri" panose="020F0502020204030204" pitchFamily="34" charset="0"/>
              </a:rPr>
              <a:t>.</a:t>
            </a:r>
          </a:p>
          <a:p>
            <a:endParaRPr lang="en-US"/>
          </a:p>
        </p:txBody>
      </p:sp>
    </p:spTree>
    <p:extLst>
      <p:ext uri="{BB962C8B-B14F-4D97-AF65-F5344CB8AC3E}">
        <p14:creationId xmlns:p14="http://schemas.microsoft.com/office/powerpoint/2010/main" val="117923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918" y="404664"/>
            <a:ext cx="7992888" cy="1446550"/>
          </a:xfrm>
          <a:prstGeom prst="rect">
            <a:avLst/>
          </a:prstGeom>
          <a:noFill/>
        </p:spPr>
        <p:txBody>
          <a:bodyPr wrap="square" rtlCol="0">
            <a:spAutoFit/>
          </a:bodyPr>
          <a:lstStyle/>
          <a:p>
            <a:r>
              <a:rPr lang="en-GB" sz="4400">
                <a:latin typeface="Calibri" panose="020F0502020204030204" pitchFamily="34" charset="0"/>
                <a:cs typeface="Calibri" panose="020F0502020204030204" pitchFamily="34" charset="0"/>
              </a:rPr>
              <a:t>We welcome the cross; it reminds us of what Jesus gave for us.</a:t>
            </a:r>
            <a:endParaRPr lang="en-GB" sz="4000">
              <a:latin typeface="Calibri" panose="020F0502020204030204" pitchFamily="34" charset="0"/>
              <a:cs typeface="Calibri" panose="020F0502020204030204" pitchFamily="34" charset="0"/>
            </a:endParaRPr>
          </a:p>
        </p:txBody>
      </p:sp>
      <p:pic>
        <p:nvPicPr>
          <p:cNvPr id="4" name="Picture 3" descr="A picture containing text, queen&#10;&#10;Description automatically generated">
            <a:extLst>
              <a:ext uri="{FF2B5EF4-FFF2-40B4-BE49-F238E27FC236}">
                <a16:creationId xmlns:a16="http://schemas.microsoft.com/office/drawing/2014/main" id="{4AFEFE22-613B-B648-A351-D5FBE379B6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79568" y="1988841"/>
            <a:ext cx="2776514" cy="4330039"/>
          </a:xfrm>
          <a:prstGeom prst="rect">
            <a:avLst/>
          </a:prstGeom>
          <a:effectLst>
            <a:softEdge rad="88900"/>
          </a:effectLst>
        </p:spPr>
      </p:pic>
      <p:sp>
        <p:nvSpPr>
          <p:cNvPr id="6" name="TextBox 5">
            <a:extLst>
              <a:ext uri="{FF2B5EF4-FFF2-40B4-BE49-F238E27FC236}">
                <a16:creationId xmlns:a16="http://schemas.microsoft.com/office/drawing/2014/main" id="{13636DB3-4EEB-2142-9E81-5A602DB79808}"/>
              </a:ext>
            </a:extLst>
          </p:cNvPr>
          <p:cNvSpPr txBox="1"/>
          <p:nvPr/>
        </p:nvSpPr>
        <p:spPr>
          <a:xfrm>
            <a:off x="1690304" y="4869161"/>
            <a:ext cx="5844258" cy="1046440"/>
          </a:xfrm>
          <a:prstGeom prst="rect">
            <a:avLst/>
          </a:prstGeom>
          <a:noFill/>
        </p:spPr>
        <p:txBody>
          <a:bodyPr wrap="square" rtlCol="0">
            <a:spAutoFit/>
          </a:bodyPr>
          <a:lstStyle/>
          <a:p>
            <a:r>
              <a:rPr lang="en-GB" sz="4400" b="1">
                <a:solidFill>
                  <a:srgbClr val="000099"/>
                </a:solidFill>
                <a:latin typeface="Calibri" panose="020F0502020204030204" pitchFamily="34" charset="0"/>
                <a:cs typeface="Calibri" panose="020F0502020204030204" pitchFamily="34" charset="0"/>
              </a:rPr>
              <a:t>We thank you Jesus.</a:t>
            </a:r>
          </a:p>
          <a:p>
            <a:endParaRPr lang="en-US"/>
          </a:p>
        </p:txBody>
      </p:sp>
    </p:spTree>
    <p:extLst>
      <p:ext uri="{BB962C8B-B14F-4D97-AF65-F5344CB8AC3E}">
        <p14:creationId xmlns:p14="http://schemas.microsoft.com/office/powerpoint/2010/main" val="204381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78D5-1186-4ABC-99EA-38796CD77016}"/>
              </a:ext>
            </a:extLst>
          </p:cNvPr>
          <p:cNvSpPr>
            <a:spLocks noGrp="1"/>
          </p:cNvSpPr>
          <p:nvPr>
            <p:ph type="ctrTitle"/>
          </p:nvPr>
        </p:nvSpPr>
        <p:spPr>
          <a:xfrm>
            <a:off x="1154955" y="215349"/>
            <a:ext cx="8825658" cy="3329581"/>
          </a:xfrm>
        </p:spPr>
        <p:txBody>
          <a:bodyPr/>
          <a:lstStyle/>
          <a:p>
            <a:r>
              <a:rPr lang="en-GB" dirty="0"/>
              <a:t>St Andrew’s Day </a:t>
            </a:r>
          </a:p>
        </p:txBody>
      </p:sp>
      <p:sp>
        <p:nvSpPr>
          <p:cNvPr id="3" name="Subtitle 2">
            <a:extLst>
              <a:ext uri="{FF2B5EF4-FFF2-40B4-BE49-F238E27FC236}">
                <a16:creationId xmlns:a16="http://schemas.microsoft.com/office/drawing/2014/main" id="{8A2BF1E0-BDA3-4DAC-9037-727631FB68AE}"/>
              </a:ext>
            </a:extLst>
          </p:cNvPr>
          <p:cNvSpPr>
            <a:spLocks noGrp="1"/>
          </p:cNvSpPr>
          <p:nvPr>
            <p:ph type="subTitle" idx="1"/>
          </p:nvPr>
        </p:nvSpPr>
        <p:spPr>
          <a:xfrm>
            <a:off x="1154955" y="3836475"/>
            <a:ext cx="8825658" cy="861420"/>
          </a:xfrm>
        </p:spPr>
        <p:txBody>
          <a:bodyPr/>
          <a:lstStyle/>
          <a:p>
            <a:r>
              <a:rPr lang="en-GB" dirty="0"/>
              <a:t>By </a:t>
            </a:r>
            <a:r>
              <a:rPr lang="en-GB" dirty="0" err="1"/>
              <a:t>ethan</a:t>
            </a:r>
            <a:r>
              <a:rPr lang="en-GB" dirty="0"/>
              <a:t> , Lawson, bobby</a:t>
            </a:r>
          </a:p>
          <a:p>
            <a:endParaRPr lang="en-GB" dirty="0"/>
          </a:p>
        </p:txBody>
      </p:sp>
    </p:spTree>
    <p:extLst>
      <p:ext uri="{BB962C8B-B14F-4D97-AF65-F5344CB8AC3E}">
        <p14:creationId xmlns:p14="http://schemas.microsoft.com/office/powerpoint/2010/main" val="346472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3175CA-851E-470E-BBCE-905EE1808003}"/>
              </a:ext>
            </a:extLst>
          </p:cNvPr>
          <p:cNvSpPr txBox="1"/>
          <p:nvPr/>
        </p:nvSpPr>
        <p:spPr>
          <a:xfrm>
            <a:off x="536713" y="268354"/>
            <a:ext cx="11118573" cy="5509200"/>
          </a:xfrm>
          <a:prstGeom prst="rect">
            <a:avLst/>
          </a:prstGeom>
          <a:noFill/>
        </p:spPr>
        <p:txBody>
          <a:bodyPr wrap="square" rtlCol="0">
            <a:spAutoFit/>
          </a:bodyPr>
          <a:lstStyle/>
          <a:p>
            <a:r>
              <a:rPr lang="en-GB" sz="4400" dirty="0"/>
              <a:t>What is St Andrew's Day? </a:t>
            </a:r>
          </a:p>
          <a:p>
            <a:r>
              <a:rPr lang="en-GB" sz="4400" dirty="0"/>
              <a:t>St Andrew's Day is </a:t>
            </a:r>
            <a:r>
              <a:rPr lang="en-GB" sz="4400" b="1" dirty="0"/>
              <a:t>the feast day of Andrew the Apostle</a:t>
            </a:r>
            <a:r>
              <a:rPr lang="en-GB" sz="4400" dirty="0"/>
              <a:t> and is celebrated every year in Scotland on the 30 November.</a:t>
            </a:r>
          </a:p>
          <a:p>
            <a:r>
              <a:rPr lang="en-GB" sz="4400" dirty="0"/>
              <a:t> In 1320, St Andrew officially became the patron saint of Scotland when the country's independence was declared.</a:t>
            </a:r>
            <a:endParaRPr lang="en-GB" sz="2400" dirty="0"/>
          </a:p>
        </p:txBody>
      </p:sp>
      <p:sp>
        <p:nvSpPr>
          <p:cNvPr id="3" name="TextBox 2">
            <a:extLst>
              <a:ext uri="{FF2B5EF4-FFF2-40B4-BE49-F238E27FC236}">
                <a16:creationId xmlns:a16="http://schemas.microsoft.com/office/drawing/2014/main" id="{6D2E896F-AF1D-43A3-AC5C-E69DA0BF58D7}"/>
              </a:ext>
            </a:extLst>
          </p:cNvPr>
          <p:cNvSpPr txBox="1"/>
          <p:nvPr/>
        </p:nvSpPr>
        <p:spPr>
          <a:xfrm>
            <a:off x="3419061" y="6135757"/>
            <a:ext cx="477078" cy="369332"/>
          </a:xfrm>
          <a:prstGeom prst="rect">
            <a:avLst/>
          </a:prstGeom>
          <a:noFill/>
        </p:spPr>
        <p:txBody>
          <a:bodyPr wrap="square" rtlCol="0">
            <a:spAutoFit/>
          </a:bodyPr>
          <a:lstStyle/>
          <a:p>
            <a:r>
              <a:rPr lang="en-GB" dirty="0"/>
              <a:t>BH</a:t>
            </a:r>
          </a:p>
        </p:txBody>
      </p:sp>
    </p:spTree>
    <p:extLst>
      <p:ext uri="{BB962C8B-B14F-4D97-AF65-F5344CB8AC3E}">
        <p14:creationId xmlns:p14="http://schemas.microsoft.com/office/powerpoint/2010/main" val="409888880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14EBE6-D086-4802-B5C5-601292FF0032}"/>
              </a:ext>
            </a:extLst>
          </p:cNvPr>
          <p:cNvSpPr/>
          <p:nvPr/>
        </p:nvSpPr>
        <p:spPr>
          <a:xfrm>
            <a:off x="344557" y="431489"/>
            <a:ext cx="9011478" cy="4031873"/>
          </a:xfrm>
          <a:prstGeom prst="rect">
            <a:avLst/>
          </a:prstGeom>
        </p:spPr>
        <p:txBody>
          <a:bodyPr wrap="square">
            <a:spAutoFit/>
          </a:bodyPr>
          <a:lstStyle/>
          <a:p>
            <a:r>
              <a:rPr lang="en-GB" sz="3200" dirty="0"/>
              <a:t>It is believed that </a:t>
            </a:r>
            <a:r>
              <a:rPr lang="en-GB" sz="3200" b="1" dirty="0"/>
              <a:t>when Scottish independence was declared in 1320, Andrew became the patron saint of Scotland</a:t>
            </a:r>
            <a:r>
              <a:rPr lang="en-GB" sz="3200" dirty="0"/>
              <a:t>. </a:t>
            </a:r>
          </a:p>
          <a:p>
            <a:r>
              <a:rPr lang="en-GB" sz="3200" dirty="0"/>
              <a:t>His story went on to shape many different aspects of Scottish culture, including the blue and white flag of Scotland, also known as the St Andrew's Cross.</a:t>
            </a:r>
          </a:p>
        </p:txBody>
      </p:sp>
      <p:pic>
        <p:nvPicPr>
          <p:cNvPr id="4" name="Picture 3">
            <a:extLst>
              <a:ext uri="{FF2B5EF4-FFF2-40B4-BE49-F238E27FC236}">
                <a16:creationId xmlns:a16="http://schemas.microsoft.com/office/drawing/2014/main" id="{F72F28C6-DB02-47C3-9E40-B7F7652E776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01766" y="3922643"/>
            <a:ext cx="4156564" cy="2772396"/>
          </a:xfrm>
          <a:prstGeom prst="rect">
            <a:avLst/>
          </a:prstGeom>
        </p:spPr>
      </p:pic>
      <p:sp>
        <p:nvSpPr>
          <p:cNvPr id="5" name="TextBox 4">
            <a:extLst>
              <a:ext uri="{FF2B5EF4-FFF2-40B4-BE49-F238E27FC236}">
                <a16:creationId xmlns:a16="http://schemas.microsoft.com/office/drawing/2014/main" id="{2EEB79D4-CF52-4EA5-B8DD-CB8D4DFBF884}"/>
              </a:ext>
            </a:extLst>
          </p:cNvPr>
          <p:cNvSpPr txBox="1"/>
          <p:nvPr/>
        </p:nvSpPr>
        <p:spPr>
          <a:xfrm>
            <a:off x="8057322" y="6814247"/>
            <a:ext cx="2915478" cy="369332"/>
          </a:xfrm>
          <a:prstGeom prst="rect">
            <a:avLst/>
          </a:prstGeom>
          <a:noFill/>
        </p:spPr>
        <p:txBody>
          <a:bodyPr wrap="square" rtlCol="0">
            <a:spAutoFit/>
          </a:bodyPr>
          <a:lstStyle/>
          <a:p>
            <a:r>
              <a:rPr lang="en-GB" sz="900">
                <a:hlinkClick r:id="rId3" tooltip="https://commons.wikimedia.org/wiki/File:600px_St_Andrew_Cross_HEX-154782.svg"/>
              </a:rPr>
              <a:t>This Photo</a:t>
            </a:r>
            <a:r>
              <a:rPr lang="en-GB" sz="900"/>
              <a:t> by Unknown Author is licensed under </a:t>
            </a:r>
            <a:r>
              <a:rPr lang="en-GB" sz="900">
                <a:hlinkClick r:id="rId4" tooltip="https://creativecommons.org/licenses/by-sa/3.0/"/>
              </a:rPr>
              <a:t>CC BY-SA</a:t>
            </a:r>
            <a:endParaRPr lang="en-GB" sz="900"/>
          </a:p>
        </p:txBody>
      </p:sp>
      <p:sp>
        <p:nvSpPr>
          <p:cNvPr id="3" name="TextBox 2">
            <a:extLst>
              <a:ext uri="{FF2B5EF4-FFF2-40B4-BE49-F238E27FC236}">
                <a16:creationId xmlns:a16="http://schemas.microsoft.com/office/drawing/2014/main" id="{B36879F1-AAA5-4C58-A451-5ADF17659B6C}"/>
              </a:ext>
            </a:extLst>
          </p:cNvPr>
          <p:cNvSpPr txBox="1"/>
          <p:nvPr/>
        </p:nvSpPr>
        <p:spPr>
          <a:xfrm>
            <a:off x="2173357" y="4823791"/>
            <a:ext cx="2226365" cy="369332"/>
          </a:xfrm>
          <a:prstGeom prst="rect">
            <a:avLst/>
          </a:prstGeom>
          <a:noFill/>
        </p:spPr>
        <p:txBody>
          <a:bodyPr wrap="square" rtlCol="0">
            <a:spAutoFit/>
          </a:bodyPr>
          <a:lstStyle/>
          <a:p>
            <a:r>
              <a:rPr lang="en-GB" dirty="0"/>
              <a:t>LH</a:t>
            </a:r>
          </a:p>
        </p:txBody>
      </p:sp>
    </p:spTree>
    <p:extLst>
      <p:ext uri="{BB962C8B-B14F-4D97-AF65-F5344CB8AC3E}">
        <p14:creationId xmlns:p14="http://schemas.microsoft.com/office/powerpoint/2010/main" val="407518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171176-FF3D-4E21-8EC9-807E4DE102BD}"/>
              </a:ext>
            </a:extLst>
          </p:cNvPr>
          <p:cNvSpPr txBox="1"/>
          <p:nvPr/>
        </p:nvSpPr>
        <p:spPr>
          <a:xfrm>
            <a:off x="596350" y="1026907"/>
            <a:ext cx="9011478" cy="5940088"/>
          </a:xfrm>
          <a:prstGeom prst="rect">
            <a:avLst/>
          </a:prstGeom>
          <a:noFill/>
        </p:spPr>
        <p:txBody>
          <a:bodyPr wrap="square" rtlCol="0">
            <a:spAutoFit/>
          </a:bodyPr>
          <a:lstStyle/>
          <a:p>
            <a:r>
              <a:rPr lang="en-GB" sz="2000" dirty="0"/>
              <a:t>Scottish smoked salmon</a:t>
            </a:r>
          </a:p>
          <a:p>
            <a:r>
              <a:rPr lang="en-GB" sz="2000" dirty="0"/>
              <a:t>Haggis</a:t>
            </a:r>
          </a:p>
          <a:p>
            <a:r>
              <a:rPr lang="en-GB" sz="2000" dirty="0"/>
              <a:t>Black pudding</a:t>
            </a:r>
          </a:p>
          <a:p>
            <a:r>
              <a:rPr lang="en-GB" sz="2000" dirty="0" err="1"/>
              <a:t>Stovies</a:t>
            </a:r>
            <a:endParaRPr lang="en-GB" sz="2000" dirty="0"/>
          </a:p>
          <a:p>
            <a:r>
              <a:rPr lang="en-GB" sz="2000" dirty="0"/>
              <a:t>Bridies</a:t>
            </a:r>
          </a:p>
          <a:p>
            <a:r>
              <a:rPr lang="en-GB" sz="2000" dirty="0"/>
              <a:t>Scotch pies</a:t>
            </a:r>
          </a:p>
          <a:p>
            <a:r>
              <a:rPr lang="en-GB" sz="2000" dirty="0"/>
              <a:t>Aberdeenshire Butteries</a:t>
            </a:r>
          </a:p>
          <a:p>
            <a:r>
              <a:rPr lang="en-GB" sz="2000" dirty="0"/>
              <a:t>Beef and Lamb Roast </a:t>
            </a:r>
          </a:p>
          <a:p>
            <a:r>
              <a:rPr lang="en-GB" sz="2000" dirty="0"/>
              <a:t>Fish and chips</a:t>
            </a:r>
          </a:p>
          <a:p>
            <a:r>
              <a:rPr lang="en-GB" sz="2000" dirty="0"/>
              <a:t>Scotch broth</a:t>
            </a:r>
          </a:p>
          <a:p>
            <a:r>
              <a:rPr lang="en-GB" sz="2000" dirty="0"/>
              <a:t>Lorne sausage</a:t>
            </a:r>
          </a:p>
          <a:p>
            <a:r>
              <a:rPr lang="en-GB" sz="2000" dirty="0"/>
              <a:t>Cranachan</a:t>
            </a:r>
          </a:p>
          <a:p>
            <a:r>
              <a:rPr lang="en-GB" sz="2000" dirty="0"/>
              <a:t>Clootie dumpling</a:t>
            </a:r>
          </a:p>
          <a:p>
            <a:r>
              <a:rPr lang="en-GB" sz="2000" dirty="0"/>
              <a:t>Dundee cake</a:t>
            </a:r>
          </a:p>
          <a:p>
            <a:r>
              <a:rPr lang="en-GB" sz="2000" dirty="0"/>
              <a:t>Shortbread</a:t>
            </a:r>
          </a:p>
          <a:p>
            <a:r>
              <a:rPr lang="en-GB" sz="2000" dirty="0"/>
              <a:t>Peppermint creams</a:t>
            </a:r>
          </a:p>
          <a:p>
            <a:r>
              <a:rPr lang="en-GB" sz="2000" dirty="0"/>
              <a:t>Tablet</a:t>
            </a:r>
          </a:p>
          <a:p>
            <a:endParaRPr lang="en-GB" sz="2000" dirty="0"/>
          </a:p>
          <a:p>
            <a:r>
              <a:rPr lang="en-GB" sz="2000" dirty="0"/>
              <a:t>All</a:t>
            </a:r>
          </a:p>
        </p:txBody>
      </p:sp>
      <p:sp>
        <p:nvSpPr>
          <p:cNvPr id="3" name="TextBox 2">
            <a:extLst>
              <a:ext uri="{FF2B5EF4-FFF2-40B4-BE49-F238E27FC236}">
                <a16:creationId xmlns:a16="http://schemas.microsoft.com/office/drawing/2014/main" id="{46F7E327-CBF1-4F15-BBBC-916762DBC024}"/>
              </a:ext>
            </a:extLst>
          </p:cNvPr>
          <p:cNvSpPr txBox="1"/>
          <p:nvPr/>
        </p:nvSpPr>
        <p:spPr>
          <a:xfrm>
            <a:off x="1934818" y="317776"/>
            <a:ext cx="7487478" cy="461665"/>
          </a:xfrm>
          <a:prstGeom prst="rect">
            <a:avLst/>
          </a:prstGeom>
          <a:noFill/>
        </p:spPr>
        <p:txBody>
          <a:bodyPr wrap="square" rtlCol="0">
            <a:spAutoFit/>
          </a:bodyPr>
          <a:lstStyle/>
          <a:p>
            <a:r>
              <a:rPr lang="en-GB" sz="2400" dirty="0"/>
              <a:t>WHAT DO PEOPLE EAT ON ST ANDREW’S DAY</a:t>
            </a:r>
          </a:p>
        </p:txBody>
      </p:sp>
      <p:pic>
        <p:nvPicPr>
          <p:cNvPr id="8" name="Picture 7">
            <a:extLst>
              <a:ext uri="{FF2B5EF4-FFF2-40B4-BE49-F238E27FC236}">
                <a16:creationId xmlns:a16="http://schemas.microsoft.com/office/drawing/2014/main" id="{C3953483-9BD4-4AD7-AF01-91A42B2A214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78017" y="1630017"/>
            <a:ext cx="6586331" cy="5227983"/>
          </a:xfrm>
          <a:prstGeom prst="rect">
            <a:avLst/>
          </a:prstGeom>
        </p:spPr>
      </p:pic>
      <p:sp>
        <p:nvSpPr>
          <p:cNvPr id="9" name="TextBox 8">
            <a:extLst>
              <a:ext uri="{FF2B5EF4-FFF2-40B4-BE49-F238E27FC236}">
                <a16:creationId xmlns:a16="http://schemas.microsoft.com/office/drawing/2014/main" id="{65F3C49D-9A68-42AD-B8F1-6B03552E9463}"/>
              </a:ext>
            </a:extLst>
          </p:cNvPr>
          <p:cNvSpPr txBox="1"/>
          <p:nvPr/>
        </p:nvSpPr>
        <p:spPr>
          <a:xfrm>
            <a:off x="4678017" y="6858001"/>
            <a:ext cx="6586331" cy="230832"/>
          </a:xfrm>
          <a:prstGeom prst="rect">
            <a:avLst/>
          </a:prstGeom>
          <a:noFill/>
        </p:spPr>
        <p:txBody>
          <a:bodyPr wrap="square" rtlCol="0">
            <a:spAutoFit/>
          </a:bodyPr>
          <a:lstStyle/>
          <a:p>
            <a:r>
              <a:rPr lang="en-GB" sz="900">
                <a:hlinkClick r:id="rId3" tooltip="https://www.flickr.com/photos/kurmanphotos/50428568828/"/>
              </a:rPr>
              <a:t>This Photo</a:t>
            </a:r>
            <a:r>
              <a:rPr lang="en-GB" sz="900"/>
              <a:t> by Unknown Author is licensed under </a:t>
            </a:r>
            <a:r>
              <a:rPr lang="en-GB" sz="900">
                <a:hlinkClick r:id="rId4" tooltip="https://creativecommons.org/licenses/by/3.0/"/>
              </a:rPr>
              <a:t>CC BY</a:t>
            </a:r>
            <a:endParaRPr lang="en-GB" sz="900"/>
          </a:p>
        </p:txBody>
      </p:sp>
    </p:spTree>
    <p:extLst>
      <p:ext uri="{BB962C8B-B14F-4D97-AF65-F5344CB8AC3E}">
        <p14:creationId xmlns:p14="http://schemas.microsoft.com/office/powerpoint/2010/main" val="3608411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112</TotalTime>
  <Words>483</Words>
  <Application>Microsoft Office PowerPoint</Application>
  <PresentationFormat>Widescreen</PresentationFormat>
  <Paragraphs>64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Comic Sans MS</vt:lpstr>
      <vt:lpstr>Wingdings 3</vt:lpstr>
      <vt:lpstr>Ion</vt:lpstr>
      <vt:lpstr>Welcome </vt:lpstr>
      <vt:lpstr>Sophie and Alfie - The Gathering</vt:lpstr>
      <vt:lpstr>PowerPoint Presentation</vt:lpstr>
      <vt:lpstr>PowerPoint Presentation</vt:lpstr>
      <vt:lpstr>PowerPoint Presentation</vt:lpstr>
      <vt:lpstr>St Andrew’s Day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 us pray </vt:lpstr>
      <vt:lpstr>The Blessing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Andrew’s Day</dc:title>
  <dc:creator>Ethan Brown HAP</dc:creator>
  <cp:lastModifiedBy>J Allen HAP</cp:lastModifiedBy>
  <cp:revision>11</cp:revision>
  <dcterms:created xsi:type="dcterms:W3CDTF">2022-10-07T13:13:56Z</dcterms:created>
  <dcterms:modified xsi:type="dcterms:W3CDTF">2023-05-12T13:09:27Z</dcterms:modified>
</cp:coreProperties>
</file>