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F4D3D-94A0-4448-AF1B-6C2BAD611807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DA62-7A4B-4E60-BE4A-650A0AE5C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6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35B2C-EF86-4506-8AB1-39DC4F3EF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5BD55-4837-43B4-85B0-9F959B846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9E588-5667-40D2-9822-758EF3D8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D927-9149-476C-878C-7D02A9DD0750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FB26-3035-4F31-A8F6-01930C85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D489-E6CF-4022-978F-FBF1CD02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1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2DB2-A282-4D40-B878-99B0083F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454F8-C3A8-40A8-A7A6-AB0AD9D4A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342DF-15FA-4C29-BFBF-57C83F5F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D836-AFAB-4180-86F1-877C9EDD258A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98D3-6E7C-40CE-A278-E986A9D5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336DC-B7F6-4050-A08D-221A3512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26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17863-1C6E-4C0D-8D6C-1ABD24CAB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70FBE-C289-4354-9A27-4278DC820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53A1D-1E50-466F-AE5A-475B259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C7DD-4135-4E0B-AAE1-4EACBEFE0555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B202-DD12-4194-9510-144CEDB5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08218-A0A9-4AFE-A232-FFC2BEC8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558A-0D02-418F-8D0D-7B9E5F17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745C4-6298-48D6-89F9-FD6AD1A1C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0CC6C-9F65-4011-8B2E-06D1628F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72B-4E06-4ABE-AAC4-3A9F82990FCF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5A0D-00F2-4C21-89E1-FEE647CE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A9B9-0B39-452B-825C-FD4680F7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2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F986-5D55-4935-BE31-1C9661C9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1D41-F95B-42C8-AE05-24795E6B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C0913-DFD9-4D7B-A34C-FD0113FF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2038-A89E-446E-BFC7-8242037BC4FC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D1833-5CC5-4FBD-878C-7FEB74FE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0A830-BDAB-4E96-8985-A2B39F71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2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04AE-C4AF-48CC-B668-10D66F1B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63BC-3DFC-459A-9857-F8CABC844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CE5B1-28BE-4651-BCAA-A7DD2FC55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EA987-D42D-4EE1-9DCE-913489FB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237C-FCBA-4DCD-AC84-BF70AB5BC51E}" type="datetime1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A2F1C-4F67-4F76-80E1-527555C5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4AC8-05F7-4E64-9C27-314905B0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37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E24B-7931-4A81-9C57-5009F59E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D2EA-0C48-41BA-9E64-468C53BD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7C9C4-298F-4ED7-8675-715390401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8FD74-3AC5-4C43-9F5C-6204B5AB2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DF9F7-A085-419F-B87B-00E6BEF85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B591F-3C89-4E9D-8B21-95F56A1F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DAAA-E9A3-43E8-BBFE-3135FF6640C3}" type="datetime1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EC117-411F-4A6F-A89C-2B24F3D7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8AB03-AFB9-4670-B501-CF2BDFB5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921A-D3B1-4C48-AA81-D1B05D3C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8CC5B-3F8F-451C-835E-E6E50DFC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C46-6AB5-42C6-9FD7-2686F0AC7AAA}" type="datetime1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A5836-CA77-46B2-8D88-D9BB8DF0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8E987-3F8F-4B1E-8699-5F6E4838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05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E8F91-A2AA-45C7-AAD4-EA4B94C5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F1A6-28EF-44F2-8BEE-FF90ACF8B4EF}" type="datetime1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1BC96-871B-43CA-8C90-C25DD89F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7E63D-A596-49C2-9298-0A76F5F8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6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738A-B0D2-4F4A-9E15-630D0329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55AC-E3CD-4ADD-8372-1F86833F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148DC-A4DD-4A21-A986-25C2744A6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2B982-5944-4A71-B607-789D0C19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6D2E-5C05-4D66-BB9D-48824EE5A7BF}" type="datetime1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5297-179E-4B38-B30D-5B6D9BA1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DCD84-743A-496A-86D1-37689E0D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4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AB86-C10D-4FCA-9775-D793CAB2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61879-66B6-43F3-A828-32287378F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44E81-B93F-4E96-B386-E36D24813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FF640-090B-40FB-9EF9-DB96BBA9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AEF-C05B-4381-AF07-5E7AFBC275FA}" type="datetime1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A9B76-B652-428C-9C8E-47BBA91B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812AC-767F-4D51-B790-EDE2210A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DCD6A-4C2D-4019-BD43-4CC96324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51D94-5806-44A7-BBFC-9DDCB693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496B-C2D5-4E66-A1F7-14CADED64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CE00-F28D-4F80-8648-D49A67ADB686}" type="datetime1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B9F99-5EDE-4D7C-BA06-A7FA82605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C0D33-CAE1-4495-921C-FD70279D1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7AB7-EB36-485C-8250-8356F3917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733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epitomeofsass.blogspot.com/2009/11/power-of-prayer-gives-us-strength-t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1axKaW61_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3843-thank-discord-media-thought-social-think-emoj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renuevopentecostal.blogspot.com/2012/09/esas-promesas-lo-prometido-es-deud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rumpled-paper-158744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nglish.se/feelings-1-4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3655-8901-4683-A1CD-8845BC32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Monday 15</a:t>
            </a:r>
            <a:r>
              <a:rPr lang="en-GB" baseline="30000" dirty="0"/>
              <a:t>th</a:t>
            </a:r>
            <a:r>
              <a:rPr lang="en-GB" dirty="0"/>
              <a:t> May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2D36B-4636-4B19-B519-DD98A0680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Piece of paper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C7683-30EA-4702-AD81-C7652433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5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C605-7A4A-4286-90D6-9557B456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Time for reflection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09D8-A760-43BE-A048-93DC0C5C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53331"/>
            <a:ext cx="771996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We all break promises sometimes. However, when we do, it is important to admit that we are wrong and ask for forgiveness.</a:t>
            </a:r>
          </a:p>
          <a:p>
            <a:r>
              <a:rPr lang="en-GB" sz="3600" dirty="0"/>
              <a:t>If anyone ever hurts us, we should always tell someone we trust, no matter whether someone makes us promise not to say anything. </a:t>
            </a:r>
          </a:p>
          <a:p>
            <a:r>
              <a:rPr lang="en-GB" sz="3600" dirty="0"/>
              <a:t>There are some things that we should never keep secret.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64BA6-6018-4C11-80C4-D984951D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8164" y="-230832"/>
            <a:ext cx="3791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18CF5-7DD1-4598-B2E8-87CF48443EDB}"/>
              </a:ext>
            </a:extLst>
          </p:cNvPr>
          <p:cNvSpPr txBox="1"/>
          <p:nvPr/>
        </p:nvSpPr>
        <p:spPr>
          <a:xfrm>
            <a:off x="8558164" y="6627168"/>
            <a:ext cx="3791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ngimg.com/download/1733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1AEA-1207-444A-B29E-89564A07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2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BA49-FCCF-45B7-8741-F18093B3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D9133-FF90-4275-A63B-EE0A5997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/>
              <a:t>Christians believe that God always keeps his promises. Some of the promises that are recorded in the Bible are: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- God will always love us</a:t>
            </a:r>
            <a:br>
              <a:rPr lang="en-GB" sz="4000" dirty="0"/>
            </a:br>
            <a:r>
              <a:rPr lang="en-GB" sz="4000" dirty="0"/>
              <a:t>- God will never leave us</a:t>
            </a:r>
            <a:br>
              <a:rPr lang="en-GB" sz="4000" dirty="0"/>
            </a:br>
            <a:r>
              <a:rPr lang="en-GB" sz="4000" dirty="0"/>
              <a:t>- God cares for us</a:t>
            </a:r>
            <a:br>
              <a:rPr lang="en-GB" sz="4000" dirty="0"/>
            </a:br>
            <a:r>
              <a:rPr lang="en-GB" sz="4000" dirty="0"/>
              <a:t>- God will always be with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C7005-6590-4C5F-A4FB-3C96AAA0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7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15B158-B069-4802-BAA8-2D4474AC3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41446"/>
            <a:ext cx="12192000" cy="6999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09326-8ED0-4EFA-B43B-A6E432E41D18}"/>
              </a:ext>
            </a:extLst>
          </p:cNvPr>
          <p:cNvSpPr txBox="1"/>
          <p:nvPr/>
        </p:nvSpPr>
        <p:spPr>
          <a:xfrm>
            <a:off x="0" y="678159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epitomeofsass.blogspot.com/2009/11/power-of-prayer-gives-us-strength-to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C9930-3663-4FFC-A476-D2DD75F6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bg1"/>
                </a:solidFill>
              </a:rPr>
              <a:t>Prayer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AAC91-EF6C-42D2-84E3-612773E1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Dear God,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Please help us to keep our promises.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Please help us to be people who tell the truth.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Please help us to be people whom others can trust.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Help us to forgive people who let us down.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Thank you that you keep your promises.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Thank you that you will always love us.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Amen.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E6F95-B5E3-464B-A302-A67F93D4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3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EEAB-713B-4809-8432-76F253FD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we watch the short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CEA7B-B78D-4AEB-9FDF-63E37C64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Every time the boy says there is a wolf, what does he promise?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288E-D48D-4102-82F0-1FC2B5B4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5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0A3B-D263-44C4-99BE-A5CA09C5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hlinkClick r:id="rId2"/>
              </a:rPr>
              <a:t>https://www.youtube.com/watch?v=1axKaW61_78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34CB-5842-4C1D-A761-14AAC47A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2200" y="1825625"/>
            <a:ext cx="7767600" cy="435133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57ECE-6618-4032-8288-6BDE9FFB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7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4571-7E43-469E-9087-CFBDACCC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8739-C51D-4DB1-BF74-0C7070B5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Have you ever made a promise that you couldn’t keep?</a:t>
            </a:r>
          </a:p>
          <a:p>
            <a:r>
              <a:rPr lang="en-GB" sz="4400" dirty="0"/>
              <a:t>Have  you ever had a promise made to you that wasn’t kept?</a:t>
            </a:r>
          </a:p>
          <a:p>
            <a:r>
              <a:rPr lang="en-GB" sz="4400" dirty="0"/>
              <a:t>How did you feel?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7579C-9652-4337-AA5C-E00890BB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4500" y="4000500"/>
            <a:ext cx="285750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1F42B-ED09-4AAA-B5CD-BDA10D7C9F45}"/>
              </a:ext>
            </a:extLst>
          </p:cNvPr>
          <p:cNvSpPr txBox="1"/>
          <p:nvPr/>
        </p:nvSpPr>
        <p:spPr>
          <a:xfrm>
            <a:off x="10325100" y="698495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reepngimg.com/png/63843-thank-discord-media-thought-social-think-emoji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F9F6-A293-4997-AADA-29FBDE05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0510-C97B-4E1D-A5D4-A5620E6CB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25425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We all want to be able to trust people to tell the truth and to keep their promises. </a:t>
            </a:r>
          </a:p>
          <a:p>
            <a:r>
              <a:rPr lang="en-GB" sz="3600" dirty="0"/>
              <a:t>We particularly expect our families, friends and those who care for us to tell the truth. </a:t>
            </a:r>
          </a:p>
          <a:p>
            <a:r>
              <a:rPr lang="en-GB" sz="3600" dirty="0"/>
              <a:t>However, we are all let down at some point and we all let other people down sometimes. </a:t>
            </a:r>
          </a:p>
          <a:p>
            <a:r>
              <a:rPr lang="en-GB" sz="3600" dirty="0"/>
              <a:t>We are all guilty of breaking promises.</a:t>
            </a:r>
            <a:endParaRPr lang="en-GB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07666-D03A-4752-91D1-9BDAE17C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3924" y="4409418"/>
            <a:ext cx="3328079" cy="222315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9E8CC-1ED7-46DA-9F1E-E634E976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59A3-432B-4CB9-9E80-A00AAB3A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55CA7-33E1-471D-B989-4505B63C3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025" y="1825625"/>
            <a:ext cx="6527949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FA5F-ADAA-4657-91EE-BFDEF273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5D11-8020-476D-A1F1-826ED698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this like a broken promise?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B1D7-485D-4D9F-98C5-B62681639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400" dirty="0"/>
              <a:t>This is similar to what happens when we break promises. </a:t>
            </a:r>
          </a:p>
          <a:p>
            <a:r>
              <a:rPr lang="en-GB" sz="4400" dirty="0"/>
              <a:t>We spoil something that was good. </a:t>
            </a:r>
          </a:p>
          <a:p>
            <a:r>
              <a:rPr lang="en-GB" sz="4400" dirty="0"/>
              <a:t>We may say sorry for our mistake, and thereby hope to smooth out the fault, but the paper is never going to be the same again. </a:t>
            </a:r>
          </a:p>
          <a:p>
            <a:r>
              <a:rPr lang="en-GB" sz="4400" dirty="0"/>
              <a:t>Breaking promises has consequences.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EDA31-D2AA-4BFA-967E-69D5F4B5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3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4FAE-F322-46E3-8154-A11C24F0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broken promise can lead to feelings like: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2C31-BEF0-408C-A3EA-E2EEB107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6" y="969392"/>
            <a:ext cx="10515600" cy="4351338"/>
          </a:xfrm>
        </p:spPr>
        <p:txBody>
          <a:bodyPr/>
          <a:lstStyle/>
          <a:p>
            <a:pPr marL="0" indent="0">
              <a:buNone/>
            </a:pPr>
            <a:br>
              <a:rPr lang="en-GB" dirty="0"/>
            </a:br>
            <a:r>
              <a:rPr lang="en-GB" dirty="0"/>
              <a:t> </a:t>
            </a:r>
            <a:r>
              <a:rPr lang="en-GB" sz="6000" dirty="0"/>
              <a:t>-</a:t>
            </a:r>
            <a:r>
              <a:rPr lang="en-GB" dirty="0"/>
              <a:t> </a:t>
            </a:r>
            <a:r>
              <a:rPr lang="en-GB" sz="6000" dirty="0"/>
              <a:t>I can’t trust you</a:t>
            </a:r>
            <a:br>
              <a:rPr lang="en-GB" sz="6000" dirty="0"/>
            </a:br>
            <a:r>
              <a:rPr lang="en-GB" sz="6000" dirty="0"/>
              <a:t>- I am disappointed in you</a:t>
            </a:r>
            <a:br>
              <a:rPr lang="en-GB" sz="6000" dirty="0"/>
            </a:br>
            <a:r>
              <a:rPr lang="en-GB" sz="6000" dirty="0"/>
              <a:t>- I feel unimportant to you</a:t>
            </a:r>
            <a:br>
              <a:rPr lang="en-GB" sz="6000" dirty="0"/>
            </a:br>
            <a:r>
              <a:rPr lang="en-GB" sz="6000" dirty="0"/>
              <a:t>- I don’t respect you any more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E474C-38C9-4E01-B135-720C419D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5313" y="4824074"/>
            <a:ext cx="3748087" cy="187189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F68C1-426E-4A4C-AF4A-B1FF5DD3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7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2D92-A100-4096-AC14-FA0FAA13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good to remember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22D60-5D1E-4B5E-A73E-0945BEC51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That the person who breaks a promise never usually means to hurt another. </a:t>
            </a:r>
          </a:p>
          <a:p>
            <a:pPr marL="0" indent="0">
              <a:buNone/>
            </a:pPr>
            <a:r>
              <a:rPr lang="en-GB" dirty="0"/>
              <a:t> - Perhaps the promise was made in a rush without really thinking about the consequences. </a:t>
            </a:r>
          </a:p>
          <a:p>
            <a:pPr>
              <a:buFontTx/>
              <a:buChar char="-"/>
            </a:pPr>
            <a:r>
              <a:rPr lang="en-GB" dirty="0"/>
              <a:t>Perhaps something came up that made it impossible for the person to carry out what they had promised. </a:t>
            </a:r>
          </a:p>
          <a:p>
            <a:pPr>
              <a:buFontTx/>
              <a:buChar char="-"/>
            </a:pPr>
            <a:r>
              <a:rPr lang="en-GB" dirty="0"/>
              <a:t>If we can tell the promise-breaker how we feel and give them a chance to apologise, this is helpful. </a:t>
            </a:r>
          </a:p>
          <a:p>
            <a:pPr>
              <a:buFontTx/>
              <a:buChar char="-"/>
            </a:pPr>
            <a:r>
              <a:rPr lang="en-GB" dirty="0"/>
              <a:t>Sometimes, though, we just have to accept that people will let us down, even those closest to us. Then, we can choose to forgive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E9061-F050-4579-91AE-75DB6065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7AB7-EB36-485C-8250-8356F39171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4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572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Monday 15th May </vt:lpstr>
      <vt:lpstr>As we watch the short video</vt:lpstr>
      <vt:lpstr>https://www.youtube.com/watch?v=1axKaW61_78 </vt:lpstr>
      <vt:lpstr>Responding </vt:lpstr>
      <vt:lpstr>PowerPoint Presentation</vt:lpstr>
      <vt:lpstr>PowerPoint Presentation</vt:lpstr>
      <vt:lpstr>How is this like a broken promise? </vt:lpstr>
      <vt:lpstr>A broken promise can lead to feelings like: </vt:lpstr>
      <vt:lpstr>It is good to remember - </vt:lpstr>
      <vt:lpstr>Time for reflection </vt:lpstr>
      <vt:lpstr>PowerPoint Presentation</vt:lpstr>
      <vt:lpstr>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15th May</dc:title>
  <dc:creator>J Allen HAP</dc:creator>
  <cp:lastModifiedBy>J Allen HAP</cp:lastModifiedBy>
  <cp:revision>4</cp:revision>
  <cp:lastPrinted>2023-05-12T13:40:07Z</cp:lastPrinted>
  <dcterms:created xsi:type="dcterms:W3CDTF">2023-05-12T13:22:30Z</dcterms:created>
  <dcterms:modified xsi:type="dcterms:W3CDTF">2023-05-12T15:34:27Z</dcterms:modified>
</cp:coreProperties>
</file>