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6" r:id="rId3"/>
    <p:sldId id="322" r:id="rId4"/>
    <p:sldId id="323" r:id="rId5"/>
    <p:sldId id="324" r:id="rId6"/>
    <p:sldId id="256" r:id="rId7"/>
    <p:sldId id="257" r:id="rId8"/>
    <p:sldId id="258" r:id="rId9"/>
    <p:sldId id="259" r:id="rId10"/>
    <p:sldId id="260" r:id="rId11"/>
    <p:sldId id="29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4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0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8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1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0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9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840B-5C3A-40D5-9162-8E29E69D934D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2524-617B-4FA6-82F2-C46E1241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amily-frame-togetherness-boy-2789668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29763&amp;picture=3-candles-burning&amp;larg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4994&amp;picture=bib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%C3%ADa_Cristina_G%C3%B3me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12/plastic-pollution-its-types-sources-effect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ld.cogitoetvolo.it/in-un-mare-di-plastica/plastic-pollution-in-ocean-environmental-problem-turtles-can-ea/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tinabove.net/2018/06/26/idromet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habitingtheanthropocene.com/2019/05/08/plastic-waste-part-1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thafricatoday.net/environment/aided-by-weather-sri-lankas-lockdown-leads-to-decline-in-air-sea-pollution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EF48-310B-435B-8EA0-59D33C6B3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5F72-137B-4C19-81E4-9E86424C8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Head Boy and Head Girl </a:t>
            </a:r>
          </a:p>
        </p:txBody>
      </p:sp>
    </p:spTree>
    <p:extLst>
      <p:ext uri="{BB962C8B-B14F-4D97-AF65-F5344CB8AC3E}">
        <p14:creationId xmlns:p14="http://schemas.microsoft.com/office/powerpoint/2010/main" val="296717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5FBB-3F8E-4F60-890E-6B150437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 there any thing else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2E5F-4DFF-4611-955C-40EE16A5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Bold" panose="020B0502040204020203" pitchFamily="34" charset="0"/>
              </a:rPr>
              <a:t>This video will help you understand any questions you have https://youtu.be/_XVUux3boWk</a:t>
            </a:r>
          </a:p>
          <a:p>
            <a:pPr marL="0" indent="0">
              <a:buNone/>
            </a:pPr>
            <a:endParaRPr lang="en-GB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8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BAB5-FA0A-4D4C-B415-40D013C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 us pray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5260-28E9-4F09-8615-FD5EAD531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b="1" dirty="0"/>
              <a:t>Dear Heavenly Father</a:t>
            </a:r>
            <a:br>
              <a:rPr lang="en-GB" sz="4000" dirty="0"/>
            </a:br>
            <a:r>
              <a:rPr lang="en-GB" sz="4000" b="1" dirty="0"/>
              <a:t>Friend of all children</a:t>
            </a:r>
            <a:br>
              <a:rPr lang="en-GB" sz="4000" dirty="0"/>
            </a:br>
            <a:r>
              <a:rPr lang="en-GB" sz="4000" b="1" dirty="0"/>
              <a:t>Bless our school at Henley</a:t>
            </a:r>
            <a:br>
              <a:rPr lang="en-GB" sz="4000" dirty="0"/>
            </a:br>
            <a:r>
              <a:rPr lang="en-GB" sz="4000" b="1" dirty="0"/>
              <a:t>All the children and staff who work here</a:t>
            </a:r>
            <a:br>
              <a:rPr lang="en-GB" sz="4000" dirty="0"/>
            </a:br>
            <a:r>
              <a:rPr lang="en-GB" sz="4000" b="1" dirty="0"/>
              <a:t>Help us do our best</a:t>
            </a:r>
            <a:br>
              <a:rPr lang="en-GB" sz="4000" dirty="0"/>
            </a:br>
            <a:r>
              <a:rPr lang="en-GB" sz="4000" b="1" dirty="0"/>
              <a:t>Be kind to one another</a:t>
            </a:r>
            <a:br>
              <a:rPr lang="en-GB" sz="4000" dirty="0"/>
            </a:br>
            <a:r>
              <a:rPr lang="en-GB" sz="4000" b="1" dirty="0"/>
              <a:t>And to be cheerful all day long</a:t>
            </a:r>
            <a:br>
              <a:rPr lang="en-GB" sz="4000" dirty="0"/>
            </a:br>
            <a:r>
              <a:rPr lang="en-GB" sz="4000" b="1" i="1" dirty="0"/>
              <a:t>Amen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E847-57DB-4B5F-9098-D10F9B45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Blessing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340D-35AB-4D90-BBC0-3584E5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B833-0FCF-481F-AA39-F37BD1B1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Sophie and Alfie - The Gathering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DDCDE-074C-4435-AC0B-B18B52656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318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6594" y="614044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Jesus light of the world is here.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5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lit candles&#10;&#10;Description automatically generated with medium confidence">
            <a:extLst>
              <a:ext uri="{FF2B5EF4-FFF2-40B4-BE49-F238E27FC236}">
                <a16:creationId xmlns:a16="http://schemas.microsoft.com/office/drawing/2014/main" id="{E3F7452B-14F1-154F-B208-8AB99B3D4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021" b="8144"/>
          <a:stretch/>
        </p:blipFill>
        <p:spPr>
          <a:xfrm>
            <a:off x="1899138" y="227762"/>
            <a:ext cx="8648282" cy="3973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1772" y="420144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</a:rPr>
              <a:t>God’s love brings light to the world and we light 3 candles to remember God is Father, Son and Holy Spirit. The Trinity.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FAD38-7EB8-43B0-9B32-B246107BF4F1}"/>
              </a:ext>
            </a:extLst>
          </p:cNvPr>
          <p:cNvSpPr txBox="1"/>
          <p:nvPr/>
        </p:nvSpPr>
        <p:spPr>
          <a:xfrm>
            <a:off x="4286152" y="455938"/>
            <a:ext cx="6094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FFFF00"/>
                </a:solidFill>
              </a:rPr>
              <a:t>LIGHTING THE CANDLES </a:t>
            </a:r>
          </a:p>
        </p:txBody>
      </p:sp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332657"/>
            <a:ext cx="79928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We welcome the Bible; it guides us in everything we try to do.</a:t>
            </a: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  <a:p>
            <a:endParaRPr lang="en-GB" sz="48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endParaRPr lang="en-GB" sz="4000"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4B9943F-2CD7-0E4B-AB66-383A9C60F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99856" y="1844824"/>
            <a:ext cx="2376264" cy="3168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2E892-AADC-A54C-98E3-B86C54D0174E}"/>
              </a:ext>
            </a:extLst>
          </p:cNvPr>
          <p:cNvSpPr txBox="1"/>
          <p:nvPr/>
        </p:nvSpPr>
        <p:spPr>
          <a:xfrm>
            <a:off x="2678313" y="530120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welcome God’s words</a:t>
            </a:r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918" y="40466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latin typeface="Calibri" panose="020F0502020204030204" pitchFamily="34" charset="0"/>
                <a:cs typeface="Calibri" panose="020F0502020204030204" pitchFamily="34" charset="0"/>
              </a:rPr>
              <a:t>We welcome the cross; it reminds us of what Jesus gave for us.</a:t>
            </a:r>
            <a:endParaRPr lang="en-GB" sz="4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4AFEFE22-613B-B648-A351-D5FBE379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9568" y="1988841"/>
            <a:ext cx="2776514" cy="4330039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36DB3-4EEB-2142-9E81-5A602DB79808}"/>
              </a:ext>
            </a:extLst>
          </p:cNvPr>
          <p:cNvSpPr txBox="1"/>
          <p:nvPr/>
        </p:nvSpPr>
        <p:spPr>
          <a:xfrm>
            <a:off x="1690304" y="4869161"/>
            <a:ext cx="58442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you Jesus.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EBE6-7ADA-44FE-B79B-E0FF0331F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war on plastics!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3BF28-1339-4AFB-AB73-42B408409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Gabe Evans</a:t>
            </a:r>
          </a:p>
        </p:txBody>
      </p:sp>
    </p:spTree>
    <p:extLst>
      <p:ext uri="{BB962C8B-B14F-4D97-AF65-F5344CB8AC3E}">
        <p14:creationId xmlns:p14="http://schemas.microsoft.com/office/powerpoint/2010/main" val="342248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80BD-DEC7-44B9-BFA6-A5211CAC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war on plastics!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5DC4-DD52-4A54-B0CF-837ACD42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Bold" panose="020B0502040204020203" pitchFamily="34" charset="0"/>
              </a:rPr>
              <a:t>The war on plastics is a term used to stop plastic waste around the world and help stop pollution.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F21C9-7B7F-4333-AE67-8CFFA4F05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1935" y="0"/>
            <a:ext cx="5085004" cy="2675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3E58D2-269D-4203-A1A2-A3F6CF0E0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84214" y="3995863"/>
            <a:ext cx="4890053" cy="26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B3A7-C2A0-4280-BEE3-882B8294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there a war on plastics?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8AFC-E12B-471A-A72A-38CC1B9AE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Bold" panose="020B0502040204020203" pitchFamily="34" charset="0"/>
              </a:rPr>
              <a:t>Plastics are filling up our oceans and beaches and we need to stop it and many governments around the world are banning many single use plastics like: plastic straws, plastic cups, plastic cutlery and plastic or paper plates.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0D62A-FB87-4ACD-AF23-85A26D731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5895" y="569109"/>
            <a:ext cx="5230745" cy="18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0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9C4D-B371-480C-B2BA-8ECFC581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I do to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DF0F-6F24-47AF-B75C-ABA5E8C2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Bahnschrift SemiBold" panose="020B0502040204020203" pitchFamily="34" charset="0"/>
              </a:rPr>
              <a:t>You can help stopping plastic pollution by cutting down on single use plastics like paper plates and recycling anything that can be recycled.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8979D-5DF9-4311-806F-7179303DE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8447" y="153263"/>
            <a:ext cx="3396007" cy="2427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2386A-F530-4353-8C05-69D52B2C4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7728" y="3935763"/>
            <a:ext cx="468172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678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107</TotalTime>
  <Words>279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Bahnschrift SemiBold</vt:lpstr>
      <vt:lpstr>Calibri</vt:lpstr>
      <vt:lpstr>Calibri Light</vt:lpstr>
      <vt:lpstr>Comic Sans MS</vt:lpstr>
      <vt:lpstr>Rockwell</vt:lpstr>
      <vt:lpstr>Wingdings</vt:lpstr>
      <vt:lpstr>Atlas</vt:lpstr>
      <vt:lpstr>Welcome </vt:lpstr>
      <vt:lpstr>Sophie and Alfie - The Gathering</vt:lpstr>
      <vt:lpstr>PowerPoint Presentation</vt:lpstr>
      <vt:lpstr>PowerPoint Presentation</vt:lpstr>
      <vt:lpstr>PowerPoint Presentation</vt:lpstr>
      <vt:lpstr>The war on plastics!</vt:lpstr>
      <vt:lpstr>The war on plastics!</vt:lpstr>
      <vt:lpstr>Why is there a war on plastics?</vt:lpstr>
      <vt:lpstr>What can I do to help?</vt:lpstr>
      <vt:lpstr>Is  there any thing else important?</vt:lpstr>
      <vt:lpstr>Let us pray </vt:lpstr>
      <vt:lpstr>The Blessing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on plastics!</dc:title>
  <dc:creator>Gabriel Evans</dc:creator>
  <cp:lastModifiedBy>J Allen HAP</cp:lastModifiedBy>
  <cp:revision>8</cp:revision>
  <dcterms:created xsi:type="dcterms:W3CDTF">2023-01-25T13:25:30Z</dcterms:created>
  <dcterms:modified xsi:type="dcterms:W3CDTF">2023-05-12T13:09:57Z</dcterms:modified>
</cp:coreProperties>
</file>