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 varScale="1">
        <p:scale>
          <a:sx n="90" d="100"/>
          <a:sy n="90" d="100"/>
        </p:scale>
        <p:origin x="2406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Department for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1066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Davidson, Rebecca</cp:lastModifiedBy>
  <cp:revision>114</cp:revision>
  <dcterms:created xsi:type="dcterms:W3CDTF">2017-04-18T10:43:24Z</dcterms:created>
  <dcterms:modified xsi:type="dcterms:W3CDTF">2021-01-29T14:38:22Z</dcterms:modified>
  <cp:category/>
</cp:coreProperties>
</file>