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sldIdLst>
    <p:sldId id="259" r:id="rId6"/>
    <p:sldId id="258" r:id="rId7"/>
    <p:sldId id="257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FE5831-AAEB-4167-976E-0A8CB9F5CA75}" v="5" dt="2023-04-17T12:58:58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82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23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38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1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18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81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2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80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93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139E-026E-4AA7-8481-50BABFB5F6E5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5DA8-6B04-4D96-AEBA-87B45ECA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1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, table&#10;&#10;Description automatically generated">
            <a:extLst>
              <a:ext uri="{FF2B5EF4-FFF2-40B4-BE49-F238E27FC236}">
                <a16:creationId xmlns:a16="http://schemas.microsoft.com/office/drawing/2014/main" id="{8DE27D98-FFF2-0F75-282A-48279BF12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231" y="-718"/>
            <a:ext cx="9126747" cy="685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631C910-BD5C-FD2C-1521-C1791F98E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95" y="-718"/>
            <a:ext cx="9227388" cy="68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3CC23B56-9E5B-5873-87A3-C7B8C8521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17" y="-719"/>
            <a:ext cx="9184256" cy="685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8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9D0EAB3694D40B5CD876E21890B55" ma:contentTypeVersion="2" ma:contentTypeDescription="Create a new document." ma:contentTypeScope="" ma:versionID="aca7a742592b2b1d2c3cd1da9cc3cae8">
  <xsd:schema xmlns:xsd="http://www.w3.org/2001/XMLSchema" xmlns:xs="http://www.w3.org/2001/XMLSchema" xmlns:p="http://schemas.microsoft.com/office/2006/metadata/properties" xmlns:ns2="60f00b98-765e-4980-a905-679e9d524c20" targetNamespace="http://schemas.microsoft.com/office/2006/metadata/properties" ma:root="true" ma:fieldsID="80e42cabd9ca4e4c6021e3af3389c036" ns2:_="">
    <xsd:import namespace="60f00b98-765e-4980-a905-679e9d524c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00b98-765e-4980-a905-679e9d524c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2A7846-FB0C-4D79-9041-2F406E8FE42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60f00b98-765e-4980-a905-679e9d524c2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E72225-D7B9-47F9-BCE4-7E0DFCD1B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00b98-765e-4980-a905-679e9d524c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0D2DE6-013D-42D6-BCFA-7A46A534EC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Adam Daw</cp:lastModifiedBy>
  <cp:revision>6</cp:revision>
  <dcterms:created xsi:type="dcterms:W3CDTF">2023-04-17T12:58:19Z</dcterms:created>
  <dcterms:modified xsi:type="dcterms:W3CDTF">2023-04-17T14:50:29Z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0x010100A039D0EAB3694D40B5CD876E21890B55</vt:lpwstr>
  </property>
</Properties>
</file>